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FF5980-3943-41A3-B16C-F8006B840187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7C6889-1999-4BF9-B80B-62FF6D266C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305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14A6EAD-5D34-4864-B951-CAC4C17DD5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1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535A25-EB64-44AC-AC48-B70D701F36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313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E9C008-0D3E-4617-8A77-3B56FBED7B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300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13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DB0CD8-5114-467B-9275-2270F0A580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18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68A8A0-19D6-4A14-A457-2F423E8ABF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58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7A2C8F-2013-42F5-BA68-6178F0D588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30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BFC325-C6A6-4781-A55B-C87530BFC4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923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BB09E3-9C86-40C3-8DE1-18D9A2BFC3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901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BB9C26-53B9-4A2B-9549-FA217156C7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065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DB1A47-EA64-4527-B7FC-5F3D8D96AC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141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Jehovah, all ye nations;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ye people, praise proclaim.</a:t>
            </a:r>
            <a:endParaRPr lang="en-NZ" dirty="0"/>
          </a:p>
          <a:p>
            <a:r>
              <a:rPr lang="en-GB" dirty="0"/>
              <a:t>		For his grace and </a:t>
            </a:r>
            <a:r>
              <a:rPr lang="en-GB" dirty="0" err="1"/>
              <a:t>lovingkindness</a:t>
            </a:r>
            <a:endParaRPr lang="en-NZ" dirty="0"/>
          </a:p>
          <a:p>
            <a:r>
              <a:rPr lang="en-GB" dirty="0"/>
              <a:t>		O sing praises to his name.</a:t>
            </a:r>
            <a:endParaRPr lang="en-NZ" dirty="0"/>
          </a:p>
          <a:p>
            <a:r>
              <a:rPr lang="en-GB" dirty="0"/>
              <a:t>	For the greatness of his mercy</a:t>
            </a:r>
            <a:endParaRPr lang="en-NZ" dirty="0"/>
          </a:p>
          <a:p>
            <a:r>
              <a:rPr lang="en-GB" dirty="0"/>
              <a:t>		constant praise to him accord.</a:t>
            </a:r>
            <a:endParaRPr lang="en-NZ" dirty="0"/>
          </a:p>
          <a:p>
            <a:r>
              <a:rPr lang="en-GB" dirty="0"/>
              <a:t>		Evermore his truth </a:t>
            </a:r>
            <a:r>
              <a:rPr lang="en-GB" dirty="0" err="1"/>
              <a:t>endureth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hallelujah,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117]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053078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Dutch traditional melody, 1710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2014-02-24T09:13:07Z</dcterms:created>
  <dcterms:modified xsi:type="dcterms:W3CDTF">2014-02-24T09:15:29Z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