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0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1" r:id="rId9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D2039D7-14E6-4CA5-852A-01FA741D6D80}" type="datetimeFigureOut">
              <a:rPr lang="en-NZ"/>
              <a:pPr>
                <a:defRPr/>
              </a:pPr>
              <a:t>24/02/2014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7A0F7F7-2EA9-41DD-94BE-3932F0E31EFF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5053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35A0BE35-EA69-4B21-B4FF-93BAE66924A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1764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9D355C9-38D4-485B-878E-FB730567858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6697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A7AAB0B-4337-44B5-91B6-55EEABE3BDD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5216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8758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8519D28-D4E3-48B3-8BD2-32D6494C953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8521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B1DE70F-3C75-4958-B1B2-CFF22A7D5E7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7026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FDE6621-AAB3-45CE-B7D4-D53FE7E2CB8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5519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2F06E90-6E72-4246-9CBE-B88273A3ED3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9694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9571469-CE5C-460C-8E06-8B63A15C21B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2267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F4DFA18-1303-4C00-9C67-33C3642212F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9161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3A569EF-4C7C-4B08-93AB-CA21FA1041F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7911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9.</a:t>
            </a:r>
            <a:r>
              <a:rPr lang="en-NZ" altLang="en-US" dirty="0" smtClean="0"/>
              <a:t>	</a:t>
            </a:r>
            <a:r>
              <a:rPr lang="en-GB" b="1" dirty="0" smtClean="0">
                <a:solidFill>
                  <a:srgbClr val="FFFF00"/>
                </a:solidFill>
              </a:rPr>
              <a:t>Triumphant shouts of joy </a:t>
            </a:r>
            <a:r>
              <a:rPr lang="en-GB" dirty="0" smtClean="0"/>
              <a:t>resound</a:t>
            </a:r>
            <a:endParaRPr lang="en-NZ" dirty="0"/>
          </a:p>
          <a:p>
            <a:r>
              <a:rPr lang="en-GB" dirty="0"/>
              <a:t>		in places </a:t>
            </a:r>
            <a:r>
              <a:rPr lang="en-GB" dirty="0" smtClean="0"/>
              <a:t>where </a:t>
            </a:r>
            <a:r>
              <a:rPr lang="en-GB" dirty="0"/>
              <a:t>the righteous dwell.</a:t>
            </a:r>
            <a:endParaRPr lang="en-NZ" dirty="0"/>
          </a:p>
          <a:p>
            <a:r>
              <a:rPr lang="en-GB" dirty="0"/>
              <a:t>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cap="all" dirty="0"/>
              <a:t>’</a:t>
            </a:r>
            <a:r>
              <a:rPr lang="en-GB" dirty="0"/>
              <a:t>s right hand is lifted high;</a:t>
            </a:r>
            <a:endParaRPr lang="en-NZ" dirty="0"/>
          </a:p>
          <a:p>
            <a:r>
              <a:rPr lang="en-GB" dirty="0"/>
              <a:t>		his mighty hand does all things well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118 – Part 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10.</a:t>
            </a:r>
            <a:r>
              <a:rPr lang="en-NZ" altLang="en-US" dirty="0" smtClean="0"/>
              <a:t>	</a:t>
            </a:r>
            <a:r>
              <a:rPr lang="en-GB" dirty="0"/>
              <a:t>I shall not die, but I shall live;</a:t>
            </a:r>
            <a:endParaRPr lang="en-NZ" dirty="0"/>
          </a:p>
          <a:p>
            <a:r>
              <a:rPr lang="en-GB" dirty="0"/>
              <a:t>	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cap="all" dirty="0"/>
              <a:t>’</a:t>
            </a:r>
            <a:r>
              <a:rPr lang="en-GB" dirty="0"/>
              <a:t>s great works I will proclaim.</a:t>
            </a:r>
            <a:endParaRPr lang="en-NZ" dirty="0"/>
          </a:p>
          <a:p>
            <a:r>
              <a:rPr lang="en-GB" dirty="0"/>
              <a:t>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severely chastened me,</a:t>
            </a:r>
            <a:endParaRPr lang="en-NZ" dirty="0"/>
          </a:p>
          <a:p>
            <a:r>
              <a:rPr lang="en-GB" dirty="0"/>
              <a:t>		but rescued me from death’s domain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11.</a:t>
            </a:r>
            <a:r>
              <a:rPr lang="en-NZ" altLang="en-US" dirty="0" smtClean="0"/>
              <a:t>	</a:t>
            </a:r>
            <a:r>
              <a:rPr lang="en-GB" dirty="0"/>
              <a:t>Throw wide the gates of righteousness;</a:t>
            </a:r>
            <a:endParaRPr lang="en-NZ" dirty="0"/>
          </a:p>
          <a:p>
            <a:r>
              <a:rPr lang="en-GB" dirty="0"/>
              <a:t>		I’ll enter and give thanks to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This is the gate of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, through which</a:t>
            </a:r>
            <a:endParaRPr lang="en-NZ" dirty="0"/>
          </a:p>
          <a:p>
            <a:r>
              <a:rPr lang="en-GB" dirty="0"/>
              <a:t>		the righteous come before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1059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12.</a:t>
            </a:r>
            <a:r>
              <a:rPr lang="en-NZ" altLang="en-US" dirty="0" smtClean="0"/>
              <a:t>	</a:t>
            </a:r>
            <a:r>
              <a:rPr lang="en-GB" dirty="0"/>
              <a:t>You answered me, I will give thanks;</a:t>
            </a:r>
            <a:endParaRPr lang="en-NZ" dirty="0"/>
          </a:p>
          <a:p>
            <a:r>
              <a:rPr lang="en-GB" dirty="0"/>
              <a:t>		salvation comes from you alone.</a:t>
            </a:r>
            <a:endParaRPr lang="en-NZ" dirty="0"/>
          </a:p>
          <a:p>
            <a:r>
              <a:rPr lang="en-GB" dirty="0"/>
              <a:t>	The stone the builders had refused</a:t>
            </a:r>
            <a:endParaRPr lang="en-NZ" dirty="0"/>
          </a:p>
          <a:p>
            <a:r>
              <a:rPr lang="en-GB" dirty="0"/>
              <a:t>		has now become the cornerstone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7181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13.</a:t>
            </a:r>
            <a:r>
              <a:rPr lang="en-NZ" altLang="en-US" dirty="0" smtClean="0"/>
              <a:t>	</a:t>
            </a:r>
            <a:r>
              <a:rPr lang="en-GB" dirty="0"/>
              <a:t>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himself has done all this;</a:t>
            </a:r>
            <a:endParaRPr lang="en-NZ" dirty="0"/>
          </a:p>
          <a:p>
            <a:r>
              <a:rPr lang="en-GB" dirty="0"/>
              <a:t>		it is a marvel in our sight.</a:t>
            </a:r>
            <a:endParaRPr lang="en-NZ" dirty="0"/>
          </a:p>
          <a:p>
            <a:r>
              <a:rPr lang="en-GB" dirty="0"/>
              <a:t>	This is the day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has made;</a:t>
            </a:r>
            <a:endParaRPr lang="en-NZ" dirty="0"/>
          </a:p>
          <a:p>
            <a:r>
              <a:rPr lang="en-GB" dirty="0"/>
              <a:t>		in it let us take great delight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4789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14.</a:t>
            </a:r>
            <a:r>
              <a:rPr lang="en-NZ" altLang="en-US" dirty="0" smtClean="0"/>
              <a:t>	</a:t>
            </a:r>
            <a:r>
              <a:rPr lang="en-GB" dirty="0"/>
              <a:t>Save us,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we humbly pray;</a:t>
            </a:r>
            <a:endParaRPr lang="en-NZ" dirty="0"/>
          </a:p>
          <a:p>
            <a:r>
              <a:rPr lang="en-GB" dirty="0"/>
              <a:t>		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we pray, grant us success.</a:t>
            </a:r>
            <a:endParaRPr lang="en-NZ" dirty="0"/>
          </a:p>
          <a:p>
            <a:r>
              <a:rPr lang="en-GB" dirty="0"/>
              <a:t>	He’s blest who comes in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’s great name;</a:t>
            </a:r>
            <a:endParaRPr lang="en-NZ" dirty="0"/>
          </a:p>
          <a:p>
            <a:r>
              <a:rPr lang="en-GB" dirty="0"/>
              <a:t>		you from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’s house we will bless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94715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15.</a:t>
            </a:r>
            <a:r>
              <a:rPr lang="en-NZ" altLang="en-US" dirty="0" smtClean="0"/>
              <a:t>	</a:t>
            </a:r>
            <a:r>
              <a:rPr lang="en-GB" dirty="0"/>
              <a:t>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is God, and he has made</a:t>
            </a:r>
            <a:endParaRPr lang="en-NZ" dirty="0"/>
          </a:p>
          <a:p>
            <a:r>
              <a:rPr lang="en-GB" dirty="0"/>
              <a:t>		his glorious light upon us fall.</a:t>
            </a:r>
            <a:endParaRPr lang="en-NZ" dirty="0"/>
          </a:p>
          <a:p>
            <a:r>
              <a:rPr lang="en-GB" dirty="0"/>
              <a:t>	Let us approach the altar’s horns</a:t>
            </a:r>
            <a:endParaRPr lang="en-NZ" dirty="0"/>
          </a:p>
          <a:p>
            <a:r>
              <a:rPr lang="en-GB" dirty="0"/>
              <a:t>		and celebrate the festival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5220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16.</a:t>
            </a:r>
            <a:r>
              <a:rPr lang="en-NZ" altLang="en-US" dirty="0" smtClean="0"/>
              <a:t>	</a:t>
            </a:r>
            <a:r>
              <a:rPr lang="en-GB" dirty="0"/>
              <a:t>You are my God, I’ll give you thanks;</a:t>
            </a:r>
            <a:endParaRPr lang="en-NZ" dirty="0"/>
          </a:p>
          <a:p>
            <a:r>
              <a:rPr lang="en-GB" dirty="0"/>
              <a:t>		you are my God, I’ll give you praise.</a:t>
            </a:r>
            <a:endParaRPr lang="en-NZ" dirty="0"/>
          </a:p>
          <a:p>
            <a:r>
              <a:rPr lang="en-GB" dirty="0"/>
              <a:t>	O thank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for he is good;</a:t>
            </a:r>
            <a:endParaRPr lang="en-NZ" dirty="0"/>
          </a:p>
          <a:p>
            <a:r>
              <a:rPr lang="en-GB" dirty="0"/>
              <a:t>		his steadfast love endures always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118 – Part 2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Psalm 118:15–29.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</a:t>
            </a:r>
            <a:endParaRPr lang="en-NZ" sz="1000" dirty="0"/>
          </a:p>
          <a:p>
            <a:pPr algn="r"/>
            <a:r>
              <a:rPr lang="en-GB" sz="1000" dirty="0"/>
              <a:t>Tune: James William Elliot, </a:t>
            </a:r>
            <a:r>
              <a:rPr lang="en-GB" sz="1000" dirty="0" smtClean="0"/>
              <a:t>1874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</TotalTime>
  <Words>62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2014-02-24T09:19:22Z</dcterms:created>
  <dcterms:modified xsi:type="dcterms:W3CDTF">2014-02-24T09:23:12Z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