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DD753E-C9CF-485B-A4F6-0D5F483A8F43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9E6E8E-2BFA-47B6-A52F-FE9B33B22EC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3429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7979BC8-3CAC-4894-8562-A0A5274521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74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BF60DB-F500-4606-A459-F41C401A6F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638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2BC952-6191-45A1-B0D8-CB362C44EA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67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12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066F50-589C-4256-888C-69B9AC572A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41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1FFEB3-7AA5-4786-AF3D-3932AEE027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78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3A8B53-FE66-4EA6-A9D1-3D5F7AD38C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8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211B7-9593-45BD-9F8E-D6D7641C8B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32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4214B-B5F8-4A94-B414-1995307B4A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634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841834-0E12-4F05-B9BA-C4AA36F40A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33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399024-D66F-4820-B54D-DC257B3908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502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Give</a:t>
            </a:r>
            <a:r>
              <a:rPr lang="en-GB" b="1" dirty="0">
                <a:solidFill>
                  <a:srgbClr val="FFFF00"/>
                </a:solidFill>
              </a:rPr>
              <a:t> thanks to </a:t>
            </a:r>
            <a:r>
              <a:rPr lang="en-GB" b="1" cap="all" dirty="0">
                <a:solidFill>
                  <a:srgbClr val="FFFF00"/>
                </a:solidFill>
              </a:rPr>
              <a:t>G</a:t>
            </a:r>
            <a:r>
              <a:rPr lang="en-GB" sz="2400" b="1" cap="all" dirty="0">
                <a:solidFill>
                  <a:srgbClr val="FFFF00"/>
                </a:solidFill>
              </a:rPr>
              <a:t>od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/>
              <a:t>for all his </a:t>
            </a:r>
            <a:r>
              <a:rPr lang="en-GB" b="1" dirty="0">
                <a:latin typeface="Arial Black" panose="020B0A04020102020204" pitchFamily="34" charset="0"/>
              </a:rPr>
              <a:t>goodness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love forever </a:t>
            </a:r>
            <a:r>
              <a:rPr lang="en-GB" b="1" dirty="0">
                <a:latin typeface="Arial Black" panose="020B0A04020102020204" pitchFamily="34" charset="0"/>
              </a:rPr>
              <a:t>is the same</a:t>
            </a:r>
            <a:r>
              <a:rPr lang="en-GB" dirty="0"/>
              <a:t>.”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Give</a:t>
            </a:r>
            <a:r>
              <a:rPr lang="en-GB" dirty="0"/>
              <a:t> thanks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O holy </a:t>
            </a:r>
            <a:r>
              <a:rPr lang="en-GB" b="1" dirty="0">
                <a:latin typeface="Arial Black" panose="020B0A04020102020204" pitchFamily="34" charset="0"/>
              </a:rPr>
              <a:t>nation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b="1" dirty="0"/>
              <a:t> </a:t>
            </a:r>
            <a:r>
              <a:rPr lang="en-GB" dirty="0"/>
              <a:t>love forever is the </a:t>
            </a:r>
            <a:r>
              <a:rPr lang="en-GB" b="1" dirty="0">
                <a:latin typeface="Arial Black" panose="020B0A04020102020204" pitchFamily="34" charset="0"/>
              </a:rPr>
              <a:t>same</a:t>
            </a:r>
            <a:r>
              <a:rPr lang="en-GB" dirty="0"/>
              <a:t>.”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Give</a:t>
            </a:r>
            <a:r>
              <a:rPr lang="en-GB" dirty="0"/>
              <a:t> thanks to </a:t>
            </a:r>
            <a:r>
              <a:rPr lang="en-GB" b="1" cap="all" dirty="0">
                <a:latin typeface="Arial Black" panose="020B0A04020102020204" pitchFamily="34" charset="0"/>
              </a:rPr>
              <a:t>G</a:t>
            </a:r>
            <a:r>
              <a:rPr lang="en-GB" sz="2400" b="1" cap="all" dirty="0">
                <a:latin typeface="Arial Black" panose="020B0A04020102020204" pitchFamily="34" charset="0"/>
              </a:rPr>
              <a:t>od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holy </a:t>
            </a:r>
            <a:r>
              <a:rPr lang="en-GB" b="1" dirty="0">
                <a:latin typeface="Arial Black" panose="020B0A04020102020204" pitchFamily="34" charset="0"/>
              </a:rPr>
              <a:t>priesthood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b="1" dirty="0"/>
              <a:t> </a:t>
            </a:r>
            <a:r>
              <a:rPr lang="en-GB" dirty="0"/>
              <a:t>love forever </a:t>
            </a:r>
            <a:r>
              <a:rPr lang="en-GB" b="1" dirty="0">
                <a:latin typeface="Arial Black" panose="020B0A04020102020204" pitchFamily="34" charset="0"/>
              </a:rPr>
              <a:t>is the same</a:t>
            </a:r>
            <a:r>
              <a:rPr lang="en-GB" dirty="0"/>
              <a:t>.”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Give</a:t>
            </a:r>
            <a:r>
              <a:rPr lang="en-GB" dirty="0"/>
              <a:t> thanks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all those who </a:t>
            </a:r>
            <a:r>
              <a:rPr lang="en-GB" b="1" dirty="0">
                <a:latin typeface="Arial Black" panose="020B0A04020102020204" pitchFamily="34" charset="0"/>
              </a:rPr>
              <a:t>fear </a:t>
            </a:r>
            <a:r>
              <a:rPr lang="en-GB" b="1" dirty="0" smtClean="0">
                <a:latin typeface="Arial Black" panose="020B0A04020102020204" pitchFamily="34" charset="0"/>
              </a:rPr>
              <a:t>	him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love forever is the </a:t>
            </a:r>
            <a:r>
              <a:rPr lang="en-GB" b="1" dirty="0">
                <a:latin typeface="Arial Black" panose="020B0A04020102020204" pitchFamily="34" charset="0"/>
              </a:rPr>
              <a:t>same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118b]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Brought</a:t>
            </a:r>
            <a:r>
              <a:rPr lang="en-GB" dirty="0"/>
              <a:t> low, I cried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; he </a:t>
            </a:r>
            <a:r>
              <a:rPr lang="en-GB" b="1" dirty="0">
                <a:latin typeface="Arial Black" panose="020B0A04020102020204" pitchFamily="34" charset="0"/>
              </a:rPr>
              <a:t>heard 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answered me and </a:t>
            </a:r>
            <a:r>
              <a:rPr lang="en-GB" b="1" dirty="0">
                <a:latin typeface="Arial Black" panose="020B0A04020102020204" pitchFamily="34" charset="0"/>
              </a:rPr>
              <a:t>set me free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with me, no one can </a:t>
            </a:r>
            <a:r>
              <a:rPr lang="en-GB" b="1" dirty="0">
                <a:latin typeface="Arial Black" panose="020B0A04020102020204" pitchFamily="34" charset="0"/>
              </a:rPr>
              <a:t>hurt 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/>
              <a:t> is my strength, my victo</a:t>
            </a:r>
            <a:r>
              <a:rPr lang="en-GB" b="1" dirty="0">
                <a:latin typeface="Arial Black" panose="020B0A04020102020204" pitchFamily="34" charset="0"/>
              </a:rPr>
              <a:t>ry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Put</a:t>
            </a:r>
            <a:r>
              <a:rPr lang="en-GB" b="1" dirty="0"/>
              <a:t> </a:t>
            </a:r>
            <a:r>
              <a:rPr lang="en-GB" dirty="0"/>
              <a:t>not your </a:t>
            </a:r>
            <a:r>
              <a:rPr lang="en-GB" b="1" dirty="0">
                <a:latin typeface="Arial Black" panose="020B0A04020102020204" pitchFamily="34" charset="0"/>
              </a:rPr>
              <a:t>confi</a:t>
            </a:r>
            <a:r>
              <a:rPr lang="en-GB" dirty="0"/>
              <a:t>dence in </a:t>
            </a:r>
            <a:r>
              <a:rPr lang="en-GB" b="1" dirty="0">
                <a:latin typeface="Arial Black" panose="020B0A04020102020204" pitchFamily="34" charset="0"/>
              </a:rPr>
              <a:t>princes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enemies </a:t>
            </a:r>
            <a:r>
              <a:rPr lang="en-GB" dirty="0" smtClean="0"/>
              <a:t>a</a:t>
            </a:r>
            <a:r>
              <a:rPr lang="en-GB" b="1" dirty="0" smtClean="0">
                <a:latin typeface="Arial Black" panose="020B0A04020102020204" pitchFamily="34" charset="0"/>
              </a:rPr>
              <a:t>gainst</a:t>
            </a:r>
            <a:r>
              <a:rPr lang="en-GB" dirty="0" smtClean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me came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cap="all" dirty="0">
                <a:latin typeface="Arial Black" panose="020B0A04020102020204" pitchFamily="34" charset="0"/>
              </a:rPr>
              <a:t>G</a:t>
            </a:r>
            <a:r>
              <a:rPr lang="en-GB" sz="2400" b="1" cap="all" dirty="0">
                <a:latin typeface="Arial Black" panose="020B0A04020102020204" pitchFamily="34" charset="0"/>
              </a:rPr>
              <a:t>od</a:t>
            </a:r>
            <a:r>
              <a:rPr lang="en-GB" b="1" dirty="0">
                <a:latin typeface="Arial Black" panose="020B0A04020102020204" pitchFamily="34" charset="0"/>
              </a:rPr>
              <a:t>’s</a:t>
            </a:r>
            <a:r>
              <a:rPr lang="en-GB" dirty="0"/>
              <a:t> strength provided my sal</a:t>
            </a:r>
            <a:r>
              <a:rPr lang="en-GB" b="1" dirty="0">
                <a:latin typeface="Arial Black" panose="020B0A04020102020204" pitchFamily="34" charset="0"/>
              </a:rPr>
              <a:t>vation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love forever is the </a:t>
            </a:r>
            <a:r>
              <a:rPr lang="en-GB" b="1" dirty="0">
                <a:latin typeface="Arial Black" panose="020B0A04020102020204" pitchFamily="34" charset="0"/>
              </a:rPr>
              <a:t>same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Hark</a:t>
            </a:r>
            <a:r>
              <a:rPr lang="en-GB" dirty="0"/>
              <a:t>! righteous and victorious </a:t>
            </a:r>
            <a:r>
              <a:rPr lang="en-GB" b="1" dirty="0">
                <a:latin typeface="Arial Black" panose="020B0A04020102020204" pitchFamily="34" charset="0"/>
              </a:rPr>
              <a:t>singing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right hand does </a:t>
            </a:r>
            <a:r>
              <a:rPr lang="en-GB" b="1" dirty="0">
                <a:latin typeface="Arial Black" panose="020B0A04020102020204" pitchFamily="34" charset="0"/>
              </a:rPr>
              <a:t>valiantly</a:t>
            </a:r>
            <a:r>
              <a:rPr lang="en-GB" dirty="0"/>
              <a:t>.”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life restored my praises </a:t>
            </a:r>
            <a:r>
              <a:rPr lang="en-GB" b="1" dirty="0">
                <a:latin typeface="Arial Black" panose="020B0A04020102020204" pitchFamily="34" charset="0"/>
              </a:rPr>
              <a:t>bringing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right hand does valiant</a:t>
            </a:r>
            <a:r>
              <a:rPr lang="en-GB" b="1" dirty="0">
                <a:latin typeface="Arial Black" panose="020B0A04020102020204" pitchFamily="34" charset="0"/>
              </a:rPr>
              <a:t>ly</a:t>
            </a:r>
            <a:r>
              <a:rPr lang="en-GB" dirty="0"/>
              <a:t>.”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gates of </a:t>
            </a:r>
            <a:r>
              <a:rPr lang="en-GB" b="1" dirty="0">
                <a:latin typeface="Arial Black" panose="020B0A04020102020204" pitchFamily="34" charset="0"/>
              </a:rPr>
              <a:t>righteous</a:t>
            </a:r>
            <a:r>
              <a:rPr lang="en-GB" dirty="0"/>
              <a:t>ness stand </a:t>
            </a:r>
            <a:r>
              <a:rPr lang="en-GB" b="1" dirty="0">
                <a:latin typeface="Arial Black" panose="020B0A04020102020204" pitchFamily="34" charset="0"/>
              </a:rPr>
              <a:t>open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b="1" dirty="0"/>
              <a:t> </a:t>
            </a:r>
            <a:r>
              <a:rPr lang="en-GB" dirty="0"/>
              <a:t>enter and I </a:t>
            </a:r>
            <a:r>
              <a:rPr lang="en-GB" b="1" dirty="0">
                <a:latin typeface="Arial Black" panose="020B0A04020102020204" pitchFamily="34" charset="0"/>
              </a:rPr>
              <a:t>praise </a:t>
            </a:r>
            <a:r>
              <a:rPr lang="en-GB" b="1" cap="all" dirty="0">
                <a:latin typeface="Arial Black" panose="020B0A04020102020204" pitchFamily="34" charset="0"/>
              </a:rPr>
              <a:t>G</a:t>
            </a:r>
            <a:r>
              <a:rPr lang="en-GB" sz="2400" b="1" cap="all" dirty="0">
                <a:latin typeface="Arial Black" panose="020B0A04020102020204" pitchFamily="34" charset="0"/>
              </a:rPr>
              <a:t>od</a:t>
            </a:r>
            <a:r>
              <a:rPr lang="en-GB" b="1" dirty="0">
                <a:latin typeface="Arial Black" panose="020B0A04020102020204" pitchFamily="34" charset="0"/>
              </a:rPr>
              <a:t>’s name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This</a:t>
            </a:r>
            <a:r>
              <a:rPr lang="en-GB" dirty="0"/>
              <a:t> is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gate; the righteous </a:t>
            </a:r>
            <a:r>
              <a:rPr lang="en-GB" b="1" dirty="0">
                <a:latin typeface="Arial Black" panose="020B0A04020102020204" pitchFamily="34" charset="0"/>
              </a:rPr>
              <a:t>enter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love forever is the </a:t>
            </a:r>
            <a:r>
              <a:rPr lang="en-GB" b="1" dirty="0">
                <a:latin typeface="Arial Black" panose="020B0A04020102020204" pitchFamily="34" charset="0"/>
              </a:rPr>
              <a:t>same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905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stone the builders had re</a:t>
            </a:r>
            <a:r>
              <a:rPr lang="en-GB" b="1" dirty="0">
                <a:latin typeface="Arial Black" panose="020B0A04020102020204" pitchFamily="34" charset="0"/>
              </a:rPr>
              <a:t>jected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is</a:t>
            </a:r>
            <a:r>
              <a:rPr lang="en-GB" dirty="0"/>
              <a:t> now the foremost </a:t>
            </a:r>
            <a:r>
              <a:rPr lang="en-GB" b="1" dirty="0">
                <a:latin typeface="Arial Black" panose="020B0A04020102020204" pitchFamily="34" charset="0"/>
              </a:rPr>
              <a:t>cornerstone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done it, we have </a:t>
            </a:r>
            <a:r>
              <a:rPr lang="en-GB" b="1" dirty="0">
                <a:latin typeface="Arial Black" panose="020B0A04020102020204" pitchFamily="34" charset="0"/>
              </a:rPr>
              <a:t>seen it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his</a:t>
            </a:r>
            <a:r>
              <a:rPr lang="en-GB" dirty="0"/>
              <a:t> ways confound what we had </a:t>
            </a:r>
            <a:r>
              <a:rPr lang="en-GB" b="1" dirty="0">
                <a:latin typeface="Arial Black" panose="020B0A04020102020204" pitchFamily="34" charset="0"/>
              </a:rPr>
              <a:t>known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This</a:t>
            </a:r>
            <a:r>
              <a:rPr lang="en-GB" dirty="0"/>
              <a:t> is the </a:t>
            </a:r>
            <a:r>
              <a:rPr lang="en-GB" b="1" dirty="0">
                <a:latin typeface="Arial Black" panose="020B0A04020102020204" pitchFamily="34" charset="0"/>
              </a:rPr>
              <a:t>day of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days: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made it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we are glad, we </a:t>
            </a:r>
            <a:r>
              <a:rPr lang="en-GB" b="1" dirty="0">
                <a:latin typeface="Arial Black" panose="020B0A04020102020204" pitchFamily="34" charset="0"/>
              </a:rPr>
              <a:t>praise his name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Save</a:t>
            </a:r>
            <a:r>
              <a:rPr lang="en-GB" dirty="0"/>
              <a:t> us and let us know your </a:t>
            </a:r>
            <a:r>
              <a:rPr lang="en-GB" b="1" dirty="0">
                <a:latin typeface="Arial Black" panose="020B0A04020102020204" pitchFamily="34" charset="0"/>
              </a:rPr>
              <a:t>blessing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Your</a:t>
            </a:r>
            <a:r>
              <a:rPr lang="en-GB" b="1" dirty="0"/>
              <a:t> </a:t>
            </a:r>
            <a:r>
              <a:rPr lang="en-GB" dirty="0"/>
              <a:t>love forever is the </a:t>
            </a:r>
            <a:r>
              <a:rPr lang="en-GB" b="1" dirty="0">
                <a:latin typeface="Arial Black" panose="020B0A04020102020204" pitchFamily="34" charset="0"/>
              </a:rPr>
              <a:t>same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397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Our</a:t>
            </a:r>
            <a:r>
              <a:rPr lang="en-GB" dirty="0"/>
              <a:t> voices join in glad con</a:t>
            </a:r>
            <a:r>
              <a:rPr lang="en-GB" b="1" dirty="0">
                <a:latin typeface="Arial Black" panose="020B0A04020102020204" pitchFamily="34" charset="0"/>
              </a:rPr>
              <a:t>fession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cap="all" dirty="0">
                <a:latin typeface="Arial Black" panose="020B0A04020102020204" pitchFamily="34" charset="0"/>
              </a:rPr>
              <a:t>G</a:t>
            </a:r>
            <a:r>
              <a:rPr lang="en-GB" sz="2400" b="1" cap="all" dirty="0">
                <a:latin typeface="Arial Black" panose="020B0A04020102020204" pitchFamily="34" charset="0"/>
              </a:rPr>
              <a:t>od</a:t>
            </a:r>
            <a:r>
              <a:rPr lang="en-GB" b="1" dirty="0">
                <a:latin typeface="Arial Black" panose="020B0A04020102020204" pitchFamily="34" charset="0"/>
              </a:rPr>
              <a:t>’s</a:t>
            </a:r>
            <a:r>
              <a:rPr lang="en-GB" dirty="0"/>
              <a:t> love forever </a:t>
            </a:r>
            <a:r>
              <a:rPr lang="en-GB" b="1" dirty="0">
                <a:latin typeface="Arial Black" panose="020B0A04020102020204" pitchFamily="34" charset="0"/>
              </a:rPr>
              <a:t>is the same</a:t>
            </a:r>
            <a:r>
              <a:rPr lang="en-GB" dirty="0"/>
              <a:t>.”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Most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blest is he in our pro</a:t>
            </a:r>
            <a:r>
              <a:rPr lang="en-GB" b="1" dirty="0">
                <a:latin typeface="Arial Black" panose="020B0A04020102020204" pitchFamily="34" charset="0"/>
              </a:rPr>
              <a:t>cession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who</a:t>
            </a:r>
            <a:r>
              <a:rPr lang="en-GB" dirty="0"/>
              <a:t> comes triumphant in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</a:t>
            </a:r>
            <a:r>
              <a:rPr lang="en-GB" b="1" dirty="0">
                <a:latin typeface="Arial Black" panose="020B0A04020102020204" pitchFamily="34" charset="0"/>
              </a:rPr>
              <a:t>name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Let</a:t>
            </a:r>
            <a:r>
              <a:rPr lang="en-GB" dirty="0"/>
              <a:t> branches </a:t>
            </a:r>
            <a:r>
              <a:rPr lang="en-GB" b="1" dirty="0">
                <a:latin typeface="Arial Black" panose="020B0A04020102020204" pitchFamily="34" charset="0"/>
              </a:rPr>
              <a:t>mark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way be</a:t>
            </a:r>
            <a:r>
              <a:rPr lang="en-GB" b="1" dirty="0">
                <a:latin typeface="Arial Black" panose="020B0A04020102020204" pitchFamily="34" charset="0"/>
              </a:rPr>
              <a:t>fore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him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at the altar </a:t>
            </a:r>
            <a:r>
              <a:rPr lang="en-GB" b="1" dirty="0">
                <a:latin typeface="Arial Black" panose="020B0A04020102020204" pitchFamily="34" charset="0"/>
              </a:rPr>
              <a:t>hail his fame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“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are my God and I will </a:t>
            </a:r>
            <a:r>
              <a:rPr lang="en-GB" b="1" dirty="0">
                <a:latin typeface="Arial Black" panose="020B0A04020102020204" pitchFamily="34" charset="0"/>
              </a:rPr>
              <a:t>praise you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Your</a:t>
            </a:r>
            <a:r>
              <a:rPr lang="en-GB" dirty="0"/>
              <a:t> love forever is the </a:t>
            </a:r>
            <a:r>
              <a:rPr lang="en-GB" b="1" dirty="0">
                <a:latin typeface="Arial Black" panose="020B0A04020102020204" pitchFamily="34" charset="0"/>
              </a:rPr>
              <a:t>same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118b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smtClean="0">
                <a:solidFill>
                  <a:srgbClr val="FF0000"/>
                </a:solidFill>
              </a:rPr>
              <a:t>Reformed </a:t>
            </a:r>
            <a:r>
              <a:rPr lang="en-NZ" altLang="en-US" sz="1000">
                <a:solidFill>
                  <a:srgbClr val="FF0000"/>
                </a:solidFill>
              </a:rPr>
              <a:t>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(#6442059)</a:t>
            </a:r>
            <a:endParaRPr lang="en-NZ" sz="1000" i="1" dirty="0"/>
          </a:p>
          <a:p>
            <a:pPr algn="r"/>
            <a:r>
              <a:rPr lang="en-GB" sz="1000" dirty="0"/>
              <a:t>Text: Stanley </a:t>
            </a:r>
            <a:r>
              <a:rPr lang="en-GB" sz="1000" dirty="0" err="1"/>
              <a:t>Wiersma</a:t>
            </a:r>
            <a:r>
              <a:rPr lang="en-GB" sz="1000" dirty="0"/>
              <a:t>, 1982,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56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5</cp:revision>
  <cp:lastPrinted>1601-01-01T00:00:00Z</cp:lastPrinted>
  <dcterms:created xsi:type="dcterms:W3CDTF">2014-02-24T09:23:29Z</dcterms:created>
  <dcterms:modified xsi:type="dcterms:W3CDTF">2014-04-03T09:34:08Z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