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CC25E2C-781F-4828-9628-B5F59F473172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29AB65-2282-46C4-91E0-DA2D8C8296D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0774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9A7A6AB-27A5-48CC-A57B-E0A5B55F45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5115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80FC49-6785-4D38-B62E-818F5664C7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355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269A36-9E4D-463D-B452-6FFF9AD182D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566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7302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AA9A39-BFD9-431A-9B7E-EC75D374EFC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6433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8BB1C6-3506-47EA-8B68-8D8133A99EA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326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3E7824F-CC78-40BD-AA7B-BECA37ABE8C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79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ABD4FB5-5300-413B-A2D5-4C99A2300D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125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37D467-0B9C-48B1-A974-BD686086BE2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206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397FFF-7E67-4679-BA96-8D6CC093E2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13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5B0848-3E18-4F2C-B2F7-EF8701A5C08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233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Blessed are those of blameless ways,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who live according to God’s word.</a:t>
            </a:r>
            <a:endParaRPr lang="en-NZ" dirty="0"/>
          </a:p>
          <a:p>
            <a:r>
              <a:rPr lang="en-GB" dirty="0"/>
              <a:t>	Blessed are those who keep his laws,</a:t>
            </a:r>
            <a:endParaRPr lang="en-NZ" dirty="0"/>
          </a:p>
          <a:p>
            <a:r>
              <a:rPr lang="en-GB" dirty="0"/>
              <a:t>		who with their whole heart seek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119:1-8]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keep themselves from doing wrong</a:t>
            </a:r>
            <a:endParaRPr lang="en-NZ" dirty="0"/>
          </a:p>
          <a:p>
            <a:r>
              <a:rPr lang="en-GB" dirty="0"/>
              <a:t>		by walking in his perfect ways.</a:t>
            </a:r>
            <a:endParaRPr lang="en-NZ" dirty="0"/>
          </a:p>
          <a:p>
            <a:r>
              <a:rPr lang="en-GB" dirty="0"/>
              <a:t>	You have established laws for us</a:t>
            </a:r>
            <a:endParaRPr lang="en-NZ" dirty="0"/>
          </a:p>
          <a:p>
            <a:r>
              <a:rPr lang="en-GB" dirty="0"/>
              <a:t>		that are to be obeyed always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that my ways were steadfast,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in making your decrees my aim!</a:t>
            </a:r>
            <a:endParaRPr lang="en-NZ" dirty="0"/>
          </a:p>
          <a:p>
            <a:r>
              <a:rPr lang="en-GB" dirty="0"/>
              <a:t>	So, when I think on your commands,</a:t>
            </a:r>
            <a:endParaRPr lang="en-NZ" dirty="0"/>
          </a:p>
          <a:p>
            <a:r>
              <a:rPr lang="en-GB" dirty="0"/>
              <a:t>		I would not feel disgrace or shame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216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I’ll praise you with an upright heart,</a:t>
            </a:r>
            <a:endParaRPr lang="en-NZ" dirty="0"/>
          </a:p>
          <a:p>
            <a:r>
              <a:rPr lang="en-GB" dirty="0"/>
              <a:t>		as your just laws are learned by me.</a:t>
            </a:r>
            <a:endParaRPr lang="en-NZ" dirty="0"/>
          </a:p>
          <a:p>
            <a:r>
              <a:rPr lang="en-GB" dirty="0"/>
              <a:t>	All your decrees I will obey;</a:t>
            </a:r>
            <a:endParaRPr lang="en-NZ" dirty="0"/>
          </a:p>
          <a:p>
            <a:r>
              <a:rPr lang="en-GB" dirty="0"/>
              <a:t>		do not forsake me utterly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119:1-8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William Boyce, </a:t>
            </a:r>
            <a:r>
              <a:rPr lang="en-GB" sz="1000" dirty="0" smtClean="0"/>
              <a:t>1710–1779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</TotalTime>
  <Words>42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2014-02-24T09:30:32Z</dcterms:created>
  <dcterms:modified xsi:type="dcterms:W3CDTF">2014-02-24T09:37:49Z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