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7BE9159-CD4E-414A-83C5-97095AD98BC6}" type="datetimeFigureOut">
              <a:rPr lang="en-NZ"/>
              <a:pPr>
                <a:defRPr/>
              </a:pPr>
              <a:t>24/02/2014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C5D9AB-3032-4891-82FB-2CD116F3000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8022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29B61B4-CC36-41CB-B2EB-EEA1BCAA9C6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8395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4165D9D-3502-43B7-B905-FE3B8B977DB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4563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487E513-F689-447A-902F-503A213F339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4358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6599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1099764-364B-4DB5-BA97-94BEFCFD9DB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9830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CF9982B-6B16-4DEA-BF11-46BC08A06C5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0426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CA76C1B-4D7A-4125-B935-A0B28FA4B5C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1416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A65068D-EAEA-48D0-838D-2E7F23555F6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491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AB7FFDE-8EEB-479A-AE36-904B7A09796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1767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1BEAC6A-ACC5-4D6E-8643-CF944E82F1E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8743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74017CD-AFAE-47D5-9A1D-337A4D7A206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7093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My soul is laid low </a:t>
            </a:r>
            <a:r>
              <a:rPr lang="en-GB" dirty="0"/>
              <a:t>in the dust;</a:t>
            </a:r>
            <a:endParaRPr lang="en-NZ" dirty="0"/>
          </a:p>
          <a:p>
            <a:r>
              <a:rPr lang="en-GB" dirty="0"/>
              <a:t>		give life according to your word.</a:t>
            </a:r>
            <a:endParaRPr lang="en-NZ" dirty="0"/>
          </a:p>
          <a:p>
            <a:r>
              <a:rPr lang="en-GB" dirty="0"/>
              <a:t>	I showed my ways, you answered me;</a:t>
            </a:r>
            <a:endParaRPr lang="en-NZ" dirty="0"/>
          </a:p>
          <a:p>
            <a:r>
              <a:rPr lang="en-GB" dirty="0"/>
              <a:t>		teach me your just decrees,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119:25-32]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Instruct me in your precepts’ way;</a:t>
            </a:r>
            <a:endParaRPr lang="en-NZ" dirty="0"/>
          </a:p>
          <a:p>
            <a:r>
              <a:rPr lang="en-GB" dirty="0"/>
              <a:t>		I’ll think upon your works at length.</a:t>
            </a:r>
            <a:endParaRPr lang="en-NZ" dirty="0"/>
          </a:p>
          <a:p>
            <a:r>
              <a:rPr lang="en-GB" dirty="0"/>
              <a:t>	My soul with sorrow is worn out;</a:t>
            </a:r>
            <a:endParaRPr lang="en-NZ" dirty="0"/>
          </a:p>
          <a:p>
            <a:r>
              <a:rPr lang="en-GB" dirty="0"/>
              <a:t>		according to your word give strength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Be gracious to me through your law;</a:t>
            </a:r>
            <a:endParaRPr lang="en-NZ" dirty="0"/>
          </a:p>
          <a:p>
            <a:r>
              <a:rPr lang="en-GB" dirty="0"/>
              <a:t>		from lying ways keep me apart.</a:t>
            </a:r>
            <a:endParaRPr lang="en-NZ" dirty="0"/>
          </a:p>
          <a:p>
            <a:r>
              <a:rPr lang="en-GB" dirty="0"/>
              <a:t>	I chose to take the way of truth;</a:t>
            </a:r>
            <a:endParaRPr lang="en-NZ" dirty="0"/>
          </a:p>
          <a:p>
            <a:r>
              <a:rPr lang="en-GB" dirty="0"/>
              <a:t>		I keep your laws with all my heart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6851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I cling to your decrees,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do not let shame take hold of me.</a:t>
            </a:r>
            <a:endParaRPr lang="en-NZ" dirty="0"/>
          </a:p>
          <a:p>
            <a:r>
              <a:rPr lang="en-GB" dirty="0"/>
              <a:t>	I run the way of your commands</a:t>
            </a:r>
            <a:endParaRPr lang="en-NZ" dirty="0"/>
          </a:p>
          <a:p>
            <a:r>
              <a:rPr lang="en-GB" dirty="0"/>
              <a:t>		because my heart you have set free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119:25-32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William Boyd, </a:t>
            </a:r>
            <a:r>
              <a:rPr lang="en-GB" sz="1000" dirty="0" smtClean="0"/>
              <a:t>1868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42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2014-02-24T09:43:34Z</dcterms:created>
  <dcterms:modified xsi:type="dcterms:W3CDTF">2014-02-24T09:45:13Z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