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935327-933B-4F17-88AC-39A443BB39FB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6871E0-A9AB-47EC-8671-9794794C0E2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0051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6AAEDAB-7835-41A6-A304-1782E14539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612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493AF21-573C-433B-AEF5-B169B3832F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094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360597-519A-499B-A005-297FAE4F4A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301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07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0FF005-F8DE-4ACA-8261-C215B165C1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415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79AAB8E-BBA3-4DBA-B414-9D5D0FE399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260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7A6D0E-65F0-4A8B-BC64-B542886254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35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1EC462-0573-42DC-BA02-340ABCC276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448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5097F7-BDE9-4496-9FC4-C585C6680B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437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5DE427-AC9E-447B-92AD-43FFA087A1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00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FC93FA-691F-49A8-8F81-A52A902F292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743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Here I lie, my soul clings to the dust.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revive me; I your promise trust.</a:t>
            </a:r>
            <a:endParaRPr lang="en-NZ" dirty="0"/>
          </a:p>
          <a:p>
            <a:r>
              <a:rPr lang="en-GB" dirty="0"/>
              <a:t>	All my sins I have to you confessed,</a:t>
            </a:r>
            <a:endParaRPr lang="en-NZ" dirty="0"/>
          </a:p>
          <a:p>
            <a:r>
              <a:rPr lang="en-GB" dirty="0"/>
              <a:t>		and you heard when I was in distress.</a:t>
            </a:r>
            <a:endParaRPr lang="en-NZ" dirty="0"/>
          </a:p>
          <a:p>
            <a:r>
              <a:rPr lang="en-GB" dirty="0"/>
              <a:t>		Teach me your ways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119:25-32b]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Help me,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to understand your laws.</a:t>
            </a:r>
            <a:endParaRPr lang="en-NZ" dirty="0"/>
          </a:p>
          <a:p>
            <a:r>
              <a:rPr lang="en-GB" dirty="0"/>
              <a:t>		I will meditate on them with awe.</a:t>
            </a:r>
            <a:endParaRPr lang="en-NZ" dirty="0"/>
          </a:p>
          <a:p>
            <a:r>
              <a:rPr lang="en-GB" dirty="0"/>
              <a:t>	Overcome by sorrow: strengthen me;</a:t>
            </a:r>
            <a:endParaRPr lang="en-NZ" dirty="0"/>
          </a:p>
          <a:p>
            <a:r>
              <a:rPr lang="en-GB" dirty="0"/>
              <a:t>		keep me from the way of misery.</a:t>
            </a:r>
            <a:endParaRPr lang="en-NZ" dirty="0"/>
          </a:p>
          <a:p>
            <a:r>
              <a:rPr lang="en-GB" dirty="0"/>
              <a:t>		Teach me your ways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have chosen by your word to live,</a:t>
            </a:r>
            <a:endParaRPr lang="en-NZ" dirty="0"/>
          </a:p>
          <a:p>
            <a:r>
              <a:rPr lang="en-GB" dirty="0"/>
              <a:t>		and attention to your judgments give.</a:t>
            </a:r>
            <a:endParaRPr lang="en-NZ" dirty="0"/>
          </a:p>
          <a:p>
            <a:r>
              <a:rPr lang="en-GB" dirty="0"/>
              <a:t>	Your instructions I have followed,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Let not shame upon my head be poured.</a:t>
            </a:r>
            <a:endParaRPr lang="en-NZ" dirty="0"/>
          </a:p>
          <a:p>
            <a:r>
              <a:rPr lang="en-GB" dirty="0"/>
              <a:t>		Help me obey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119:25-32b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 and tune: Coby </a:t>
            </a:r>
            <a:r>
              <a:rPr lang="en-GB" sz="1000" dirty="0" err="1"/>
              <a:t>Cressy</a:t>
            </a:r>
            <a:r>
              <a:rPr lang="en-GB" sz="1000" dirty="0"/>
              <a:t>, 2004, ©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2014-02-24T09:45:23Z</dcterms:created>
  <dcterms:modified xsi:type="dcterms:W3CDTF">2014-02-24T09:47:07Z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