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0B8515-E330-4787-8BBC-578D135E60CD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2FB06C-6817-4C0A-8B14-2ADF6723742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74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4BCF390-0261-4341-A149-404A409157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112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7C4F4F-F50E-4956-8BEE-B7B0051550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76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042DBE-94AE-4E36-ACCB-5D95CE614B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920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92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2547A1-0902-4706-9DBE-C73BAB262F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28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769696-D2B1-46D0-B296-A8B699241A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88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7D2FA1-64D8-4544-A3D1-1FCE98BD6C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7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A4D30F-C10E-4640-AD4A-880C7AB718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8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9D4C8A-1002-4C20-B5F0-C514E368FB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332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88CBF4-89EE-4F09-9C83-7D9D429552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859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6C5640-5639-4841-9003-A9F657E3C7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51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Teach me,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dirty="0"/>
              <a:t>your way of truth,</a:t>
            </a:r>
            <a:endParaRPr lang="en-NZ" dirty="0"/>
          </a:p>
          <a:p>
            <a:r>
              <a:rPr lang="en-GB" dirty="0"/>
              <a:t>		and from it I will not depart.</a:t>
            </a:r>
            <a:endParaRPr lang="en-NZ" dirty="0"/>
          </a:p>
          <a:p>
            <a:r>
              <a:rPr lang="en-GB" dirty="0"/>
              <a:t>	That I may steadfastly obey,</a:t>
            </a:r>
            <a:endParaRPr lang="en-NZ" dirty="0"/>
          </a:p>
          <a:p>
            <a:r>
              <a:rPr lang="en-GB" dirty="0"/>
              <a:t>		give me an understanding heart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119:33-40]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your commandments make me walk,</a:t>
            </a:r>
            <a:endParaRPr lang="en-NZ" dirty="0"/>
          </a:p>
          <a:p>
            <a:r>
              <a:rPr lang="en-GB" dirty="0"/>
              <a:t>		for in your law my joy shall be.</a:t>
            </a:r>
            <a:endParaRPr lang="en-NZ" dirty="0"/>
          </a:p>
          <a:p>
            <a:r>
              <a:rPr lang="en-GB" dirty="0"/>
              <a:t>	Give me a heart that loves your will,</a:t>
            </a:r>
            <a:endParaRPr lang="en-NZ" dirty="0"/>
          </a:p>
          <a:p>
            <a:r>
              <a:rPr lang="en-GB" dirty="0"/>
              <a:t>		from discontent and envy free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turn my eyes from worthless things,</a:t>
            </a:r>
            <a:endParaRPr lang="en-NZ" dirty="0"/>
          </a:p>
          <a:p>
            <a:r>
              <a:rPr lang="en-GB" dirty="0"/>
              <a:t>		and cause me in your ways to tread.</a:t>
            </a:r>
            <a:endParaRPr lang="en-NZ" dirty="0"/>
          </a:p>
          <a:p>
            <a:r>
              <a:rPr lang="en-GB" dirty="0"/>
              <a:t>	Fulfil your promises to me,</a:t>
            </a:r>
            <a:endParaRPr lang="en-NZ" dirty="0"/>
          </a:p>
          <a:p>
            <a:r>
              <a:rPr lang="en-GB" dirty="0"/>
              <a:t>		that I to godly fear be led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62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turn away reproach and fear;</a:t>
            </a:r>
            <a:endParaRPr lang="en-NZ" dirty="0"/>
          </a:p>
          <a:p>
            <a:r>
              <a:rPr lang="en-GB" dirty="0"/>
              <a:t>		your righteous judgments I confess.</a:t>
            </a:r>
            <a:endParaRPr lang="en-NZ" dirty="0"/>
          </a:p>
          <a:p>
            <a:r>
              <a:rPr lang="en-GB" dirty="0"/>
              <a:t>	To know your precepts I desire!</a:t>
            </a:r>
            <a:endParaRPr lang="en-NZ" dirty="0"/>
          </a:p>
          <a:p>
            <a:r>
              <a:rPr lang="en-GB" dirty="0"/>
              <a:t>		Revive me in your righteousness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119:33-40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Joseph P. Holbrook, c. 1878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2014-02-24T09:47:12Z</dcterms:created>
  <dcterms:modified xsi:type="dcterms:W3CDTF">2014-02-24T09:49:00Z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