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8EA641-D71E-4171-AEF9-DB7AB36AEF3A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8FFC19-DDDA-464D-AF1A-07EC0499E5A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7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91C867B-4004-4332-BA07-D19749BC8E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438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951324-FAFD-479D-A219-EB28232C41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38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74C589-2030-4D9F-845B-D69095EE26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195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652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2E7FFC-FA21-4B8B-AA9B-D27E6B899B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836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1C255E-5EF4-4A0C-97A1-BD27468864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24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1A3A4B-1F4A-45CA-A7A0-60C397D0F6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01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94EF34-B761-4BE2-8CEA-3A413B46DD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016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F36D85-962E-47F0-9C3B-BD57D4DBE2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843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DACEA4-D273-4E75-9668-27B6A72266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4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0D064A-42D8-4DEE-B516-439A7659DC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316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May your unfailing love come to me,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your salvation as promised,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Then I’ll answer the taunts of my foe,</a:t>
            </a:r>
            <a:endParaRPr lang="en-NZ" dirty="0"/>
          </a:p>
          <a:p>
            <a:r>
              <a:rPr lang="en-GB" dirty="0"/>
              <a:t>		for I steadfastly trust in your word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119:41-48]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Do not snatch your true word from my mouth;</a:t>
            </a:r>
            <a:endParaRPr lang="en-NZ" dirty="0"/>
          </a:p>
          <a:p>
            <a:r>
              <a:rPr lang="en-GB" dirty="0"/>
              <a:t>		all my hope has been set on your ways.</a:t>
            </a:r>
            <a:endParaRPr lang="en-NZ" dirty="0"/>
          </a:p>
          <a:p>
            <a:r>
              <a:rPr lang="en-GB" dirty="0"/>
              <a:t>	I will always obey your commands</a:t>
            </a:r>
            <a:endParaRPr lang="en-NZ" dirty="0"/>
          </a:p>
          <a:p>
            <a:r>
              <a:rPr lang="en-GB" dirty="0"/>
              <a:t>		without fail to the end of my days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will walk in the freedom you give,</a:t>
            </a:r>
            <a:endParaRPr lang="en-NZ" dirty="0"/>
          </a:p>
          <a:p>
            <a:r>
              <a:rPr lang="en-GB" dirty="0"/>
              <a:t>		for your precepts I’ve earnestly sought.</a:t>
            </a:r>
            <a:endParaRPr lang="en-NZ" dirty="0"/>
          </a:p>
          <a:p>
            <a:r>
              <a:rPr lang="en-GB" dirty="0"/>
              <a:t>	I will speak of your statutes to kings,</a:t>
            </a:r>
            <a:endParaRPr lang="en-NZ" dirty="0"/>
          </a:p>
          <a:p>
            <a:r>
              <a:rPr lang="en-GB" dirty="0"/>
              <a:t>		and to shame I will never be brought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20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take pleasure in all your commands,</a:t>
            </a:r>
            <a:endParaRPr lang="en-NZ" dirty="0"/>
          </a:p>
          <a:p>
            <a:r>
              <a:rPr lang="en-GB" dirty="0"/>
              <a:t>		and I love them – they’re precious to me.</a:t>
            </a:r>
            <a:endParaRPr lang="en-NZ" dirty="0"/>
          </a:p>
          <a:p>
            <a:r>
              <a:rPr lang="en-GB" dirty="0"/>
              <a:t>	I will reach out my hands to your laws</a:t>
            </a:r>
            <a:endParaRPr lang="en-NZ" dirty="0"/>
          </a:p>
          <a:p>
            <a:r>
              <a:rPr lang="en-GB" dirty="0"/>
              <a:t>		and will meditate on your decree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119:41-48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Isobel Scott, b. 1942, © Psalmody Committee, Free Church of </a:t>
            </a:r>
            <a:r>
              <a:rPr lang="en-GB" sz="1000" dirty="0" smtClean="0"/>
              <a:t>Scotland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2014-02-24T09:49:26Z</dcterms:created>
  <dcterms:modified xsi:type="dcterms:W3CDTF">2014-02-24T09:51:09Z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