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6EED8F-AEF4-413C-9A92-8220C0857DEF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2C5B47-32F6-447B-BD7B-3F324207D52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904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415015A-D591-4D7C-9DBB-D26CA22B24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007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3490A4-0DC5-4582-BB34-4DF2FB12A6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286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0A0F39-000C-46FF-8F74-3CA6AC195B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12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00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1E8CD2-0A80-4FBF-B262-F98BCC84A4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482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2F1CE7-4767-40EA-B4E5-EC66848B3A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10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138F82-2D62-4793-B9BD-F0E0180B8C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018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BF7E10-D9E7-48AC-850F-E46C809336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851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0C51C9-9963-4C5E-BCD4-E7347D8A59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4450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055FD7-3C9F-4866-A6AC-C94091B6A3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051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87BB94-D8FA-43AD-AEE0-8D8DEA8F40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977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your word to me remember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for the hope your promise gives.</a:t>
            </a:r>
            <a:endParaRPr lang="en-NZ" dirty="0"/>
          </a:p>
          <a:p>
            <a:r>
              <a:rPr lang="en-GB" dirty="0"/>
              <a:t>	In affliction I find comfort:</a:t>
            </a:r>
            <a:endParaRPr lang="en-NZ" dirty="0"/>
          </a:p>
          <a:p>
            <a:r>
              <a:rPr lang="en-GB" dirty="0"/>
              <a:t>		through your word my soul still lives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119:49-56]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While the arrogant deride me,</a:t>
            </a:r>
            <a:endParaRPr lang="en-NZ" dirty="0"/>
          </a:p>
          <a:p>
            <a:r>
              <a:rPr lang="en-GB" dirty="0"/>
              <a:t>		still to your command I hold.</a:t>
            </a:r>
            <a:endParaRPr lang="en-NZ" dirty="0"/>
          </a:p>
          <a:p>
            <a:r>
              <a:rPr lang="en-GB" dirty="0"/>
              <a:t>	Thinking on your former judgments</a:t>
            </a:r>
            <a:endParaRPr lang="en-NZ" dirty="0"/>
          </a:p>
          <a:p>
            <a:r>
              <a:rPr lang="en-GB" dirty="0"/>
              <a:t>		lifts my spirit, makes me bold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Wicked men, your law forsaking,</a:t>
            </a:r>
            <a:endParaRPr lang="en-NZ" dirty="0"/>
          </a:p>
          <a:p>
            <a:r>
              <a:rPr lang="en-GB" dirty="0"/>
              <a:t>		stir my indignation strong;</a:t>
            </a:r>
            <a:endParaRPr lang="en-NZ" dirty="0"/>
          </a:p>
          <a:p>
            <a:r>
              <a:rPr lang="en-GB" dirty="0"/>
              <a:t>	for in all my pilgrim journey</a:t>
            </a:r>
            <a:endParaRPr lang="en-NZ" dirty="0"/>
          </a:p>
          <a:p>
            <a:r>
              <a:rPr lang="en-GB" dirty="0"/>
              <a:t>		your commandments are my song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295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have been my meditation,</a:t>
            </a:r>
            <a:endParaRPr lang="en-NZ" dirty="0"/>
          </a:p>
          <a:p>
            <a:r>
              <a:rPr lang="en-GB" dirty="0"/>
              <a:t>		and your law has been my guide;</a:t>
            </a:r>
            <a:endParaRPr lang="en-NZ" dirty="0"/>
          </a:p>
          <a:p>
            <a:r>
              <a:rPr lang="en-GB" dirty="0"/>
              <a:t>	I have kept your righteous precepts</a:t>
            </a:r>
            <a:endParaRPr lang="en-NZ" dirty="0"/>
          </a:p>
          <a:p>
            <a:r>
              <a:rPr lang="en-GB" dirty="0"/>
              <a:t>		and have found them true and tried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119:49-56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1957, alt.</a:t>
            </a:r>
            <a:endParaRPr lang="en-NZ" sz="1000" dirty="0"/>
          </a:p>
          <a:p>
            <a:pPr algn="r"/>
            <a:r>
              <a:rPr lang="en-GB" sz="1000" dirty="0"/>
              <a:t>Tune: Christian F. Witt, 1715; adapt. Henry J. </a:t>
            </a:r>
            <a:r>
              <a:rPr lang="en-GB" sz="1000" dirty="0" err="1"/>
              <a:t>Gauntlett</a:t>
            </a:r>
            <a:r>
              <a:rPr lang="en-GB" sz="1000" dirty="0"/>
              <a:t>, 1861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2014-02-24T09:51:13Z</dcterms:created>
  <dcterms:modified xsi:type="dcterms:W3CDTF">2014-02-24T09:52:53Z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