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04B9FA-FACA-40D8-ABDD-26D142FCB8F7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CC3756-EFC5-4538-B211-CE00C281466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815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5517F14-02B5-4C98-A587-3F4508F099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673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2AB87D-A0D1-4DE4-8F3B-A551675C3D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716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E7B3E8-9F9A-4420-B82A-C457A080F4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629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12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979F85-057D-46FB-8058-7DAE6249C7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08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C649C9-255A-4AF9-920C-2234EB78CE3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393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584216-2C9D-4F36-9F1A-BCB68EA961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003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EB4F33-5AC3-4863-B468-408A4E93C2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5084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501EB2-46B7-4C77-8266-926C33741E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885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07E444D-E021-4714-993A-26BB85C109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15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5483AE-C23A-47FF-87D5-25FBBC7A45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890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Thou art my portion,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thy words I ever heed.</a:t>
            </a:r>
            <a:endParaRPr lang="en-NZ" dirty="0"/>
          </a:p>
          <a:p>
            <a:r>
              <a:rPr lang="en-GB" dirty="0"/>
              <a:t>	With all my heart thy grace I seek,</a:t>
            </a:r>
            <a:endParaRPr lang="en-NZ" dirty="0"/>
          </a:p>
          <a:p>
            <a:r>
              <a:rPr lang="en-GB" dirty="0"/>
              <a:t>		thy promises I plead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119:57-64]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thought upon my ways,</a:t>
            </a:r>
            <a:endParaRPr lang="en-NZ" dirty="0"/>
          </a:p>
          <a:p>
            <a:r>
              <a:rPr lang="en-GB" dirty="0"/>
              <a:t>		thy testimonies learned.</a:t>
            </a:r>
            <a:endParaRPr lang="en-NZ" dirty="0"/>
          </a:p>
          <a:p>
            <a:r>
              <a:rPr lang="en-GB" dirty="0"/>
              <a:t>	With earnest haste, and waiting not,</a:t>
            </a:r>
            <a:endParaRPr lang="en-NZ" dirty="0"/>
          </a:p>
          <a:p>
            <a:r>
              <a:rPr lang="en-GB" dirty="0"/>
              <a:t>		to thy commands I turned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snares beset my path,</a:t>
            </a:r>
            <a:endParaRPr lang="en-NZ" dirty="0"/>
          </a:p>
          <a:p>
            <a:r>
              <a:rPr lang="en-GB" dirty="0"/>
              <a:t>		thy law I keep in view.</a:t>
            </a:r>
            <a:endParaRPr lang="en-NZ" dirty="0"/>
          </a:p>
          <a:p>
            <a:r>
              <a:rPr lang="en-GB" dirty="0"/>
              <a:t>	At midnight I will give thee praise</a:t>
            </a:r>
            <a:endParaRPr lang="en-NZ" dirty="0"/>
          </a:p>
          <a:p>
            <a:r>
              <a:rPr lang="en-GB" dirty="0"/>
              <a:t>		for all thy judgments true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639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those who fear thy name</a:t>
            </a:r>
            <a:endParaRPr lang="en-NZ" dirty="0"/>
          </a:p>
          <a:p>
            <a:r>
              <a:rPr lang="en-GB" dirty="0"/>
              <a:t>		shall my companions be.</a:t>
            </a:r>
            <a:endParaRPr lang="en-NZ" dirty="0"/>
          </a:p>
          <a:p>
            <a:r>
              <a:rPr lang="en-GB" dirty="0"/>
              <a:t>	Thy mercy fills the earth,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thy statutes teach thou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119:57-64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Charles Lockhart, 1791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2014-02-24T09:53:02Z</dcterms:created>
  <dcterms:modified xsi:type="dcterms:W3CDTF">2014-02-24T09:54:38Z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