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B71C028-12CD-4AB4-8759-EDC37F6176FE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3E24FB-3BD0-4EE0-B91E-42C36EA1DE3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516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5E33E9D-FB22-4534-BAE3-BF2F758168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8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6D60C0-B0C2-45BF-BB43-CEDC26049D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69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B0A278-EB01-43D5-9806-27A95AD542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35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4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3E1C11-B22A-4424-B6F7-72EA730D89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559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ED86D1-B16F-4325-B04C-7A8FC67EB0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214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EC767D-405A-4C2F-A624-634268259B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59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06F8D4-040B-449C-8A02-1F8492CC247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075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82A8BE-9A03-4FB3-B85E-EBFE992FE3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819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DABB1C-B900-4498-84AA-EC488D7DBF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578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A6D62-B292-4F07-90F0-9E4D865131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36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you have dealt well </a:t>
            </a:r>
            <a:r>
              <a:rPr lang="en-GB" dirty="0"/>
              <a:t>with your servant,</a:t>
            </a:r>
            <a:endParaRPr lang="en-NZ" dirty="0"/>
          </a:p>
          <a:p>
            <a:r>
              <a:rPr lang="en-GB" dirty="0"/>
              <a:t>		your promise is faithful and just.</a:t>
            </a:r>
            <a:endParaRPr lang="en-NZ" dirty="0"/>
          </a:p>
          <a:p>
            <a:r>
              <a:rPr lang="en-GB" dirty="0"/>
              <a:t>	Instruct me in judgment and knowledge,</a:t>
            </a:r>
            <a:endParaRPr lang="en-NZ" dirty="0"/>
          </a:p>
          <a:p>
            <a:r>
              <a:rPr lang="en-GB" dirty="0"/>
              <a:t>		for in your commandments I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119:65-72]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Before my affliction I wandered,</a:t>
            </a:r>
            <a:endParaRPr lang="en-NZ" dirty="0"/>
          </a:p>
          <a:p>
            <a:r>
              <a:rPr lang="en-GB" dirty="0"/>
              <a:t>		but now your good word I obey.</a:t>
            </a:r>
            <a:endParaRPr lang="en-NZ" dirty="0"/>
          </a:p>
          <a:p>
            <a:r>
              <a:rPr lang="en-GB" dirty="0"/>
              <a:t>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are good and you do good,</a:t>
            </a:r>
            <a:endParaRPr lang="en-NZ" dirty="0"/>
          </a:p>
          <a:p>
            <a:r>
              <a:rPr lang="en-GB" dirty="0"/>
              <a:t>		now teach me your statutes, I pray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proud have assailed me with slander;</a:t>
            </a:r>
            <a:endParaRPr lang="en-NZ" dirty="0"/>
          </a:p>
          <a:p>
            <a:r>
              <a:rPr lang="en-GB" dirty="0"/>
              <a:t>		your precepts shall still be my guide.</a:t>
            </a:r>
            <a:endParaRPr lang="en-NZ" dirty="0"/>
          </a:p>
          <a:p>
            <a:r>
              <a:rPr lang="en-GB" dirty="0"/>
              <a:t>	Your law is my joy and my treasure,</a:t>
            </a:r>
            <a:endParaRPr lang="en-NZ" dirty="0"/>
          </a:p>
          <a:p>
            <a:r>
              <a:rPr lang="en-GB" dirty="0"/>
              <a:t>		though sinners may boast in their pride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42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Affliction has been for my profit,</a:t>
            </a:r>
            <a:endParaRPr lang="en-NZ" dirty="0"/>
          </a:p>
          <a:p>
            <a:r>
              <a:rPr lang="en-GB" dirty="0"/>
              <a:t>		that I to your statutes may hold.</a:t>
            </a:r>
            <a:endParaRPr lang="en-NZ" dirty="0"/>
          </a:p>
          <a:p>
            <a:r>
              <a:rPr lang="en-GB" dirty="0"/>
              <a:t>	Your law to my soul is more precious</a:t>
            </a:r>
            <a:endParaRPr lang="en-NZ" dirty="0"/>
          </a:p>
          <a:p>
            <a:r>
              <a:rPr lang="en-GB" dirty="0"/>
              <a:t>		than thousands of silver and gold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119:65-72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Dick L. Van </a:t>
            </a:r>
            <a:r>
              <a:rPr lang="en-GB" sz="1000" dirty="0" err="1"/>
              <a:t>Halsema</a:t>
            </a:r>
            <a:r>
              <a:rPr lang="en-GB" sz="1000" dirty="0"/>
              <a:t>, 1954,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2014-02-24T09:54:46Z</dcterms:created>
  <dcterms:modified xsi:type="dcterms:W3CDTF">2014-02-24T09:56:23Z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