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ABB6CB-D0CA-40B4-A908-E4C7870509FE}" type="datetimeFigureOut">
              <a:rPr lang="en-NZ"/>
              <a:pPr>
                <a:defRPr/>
              </a:pPr>
              <a:t>24/02/2014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87E39B-6D44-4843-BBAF-BAD747451C4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6247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C930B0A-14F7-4A46-A720-0C97B2AA14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33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960C71-CFB2-4361-9E3F-E6F543F259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0566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88CF001-891A-4A4A-8B4B-0DBD22C0AF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473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32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CA609DF-184D-4BEF-8066-112CC7E700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51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4C532B-3461-4114-892F-F1616F3A13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89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3ABE42C-5D61-4A5F-A17A-F1369D8C00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923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208E43-1622-4AF2-9336-F75FCDB058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337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1ACF19-E049-4B41-AEA2-064225399C4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13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4C54DF4-AD14-4EEA-BB60-03C493C88E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220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0B3A54-CE4A-45A9-9929-83CF12D1B3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900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Your hands have fashioned me;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make me to understand</a:t>
            </a:r>
            <a:endParaRPr lang="en-NZ" dirty="0"/>
          </a:p>
          <a:p>
            <a:r>
              <a:rPr lang="en-GB" dirty="0"/>
              <a:t>		you’ve given me your word</a:t>
            </a:r>
            <a:endParaRPr lang="en-NZ" dirty="0"/>
          </a:p>
          <a:p>
            <a:r>
              <a:rPr lang="en-GB" dirty="0"/>
              <a:t>		to learn your wise command.</a:t>
            </a:r>
            <a:endParaRPr lang="en-NZ" dirty="0"/>
          </a:p>
          <a:p>
            <a:r>
              <a:rPr lang="en-GB" dirty="0"/>
              <a:t>	Then they that fear you will be glad</a:t>
            </a:r>
            <a:endParaRPr lang="en-NZ" dirty="0"/>
          </a:p>
          <a:p>
            <a:r>
              <a:rPr lang="en-GB" dirty="0"/>
              <a:t>		when they shall see my hope upheld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119:73-80]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rightly judged me,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faithfulness afflicted.</a:t>
            </a:r>
            <a:endParaRPr lang="en-NZ" dirty="0"/>
          </a:p>
          <a:p>
            <a:r>
              <a:rPr lang="en-GB" dirty="0"/>
              <a:t>		According to your word,</a:t>
            </a:r>
            <a:endParaRPr lang="en-NZ" dirty="0"/>
          </a:p>
          <a:p>
            <a:r>
              <a:rPr lang="en-GB" dirty="0"/>
              <a:t>		in mercy comfort me.</a:t>
            </a:r>
            <a:endParaRPr lang="en-NZ" dirty="0"/>
          </a:p>
          <a:p>
            <a:r>
              <a:rPr lang="en-GB" dirty="0"/>
              <a:t>	That I may live, your mercy give,</a:t>
            </a:r>
            <a:endParaRPr lang="en-NZ" dirty="0"/>
          </a:p>
          <a:p>
            <a:r>
              <a:rPr lang="en-GB" dirty="0"/>
              <a:t>		for I with joy your law receive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Oh, shame the arrogant</a:t>
            </a:r>
            <a:endParaRPr lang="en-NZ" dirty="0"/>
          </a:p>
          <a:p>
            <a:r>
              <a:rPr lang="en-GB" dirty="0"/>
              <a:t>		who baselessly defame me.</a:t>
            </a:r>
            <a:endParaRPr lang="en-NZ" dirty="0"/>
          </a:p>
          <a:p>
            <a:r>
              <a:rPr lang="en-GB" dirty="0"/>
              <a:t>		May those who fear and know</a:t>
            </a:r>
            <a:endParaRPr lang="en-NZ" dirty="0"/>
          </a:p>
          <a:p>
            <a:r>
              <a:rPr lang="en-GB" dirty="0"/>
              <a:t>		your statutes turn to me.</a:t>
            </a:r>
            <a:endParaRPr lang="en-NZ" dirty="0"/>
          </a:p>
          <a:p>
            <a:r>
              <a:rPr lang="en-GB" dirty="0"/>
              <a:t>	In your decree, keep me from blame</a:t>
            </a:r>
            <a:endParaRPr lang="en-NZ" dirty="0"/>
          </a:p>
          <a:p>
            <a:r>
              <a:rPr lang="en-GB" dirty="0"/>
              <a:t>		that I may not be put to shame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119:73-80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Rogers, 2004, © </a:t>
            </a:r>
            <a:r>
              <a:rPr lang="en-GB" sz="1000" i="1" dirty="0"/>
              <a:t>Sing to the Lord</a:t>
            </a:r>
            <a:r>
              <a:rPr lang="en-GB" sz="1000" dirty="0"/>
              <a:t>, 2008</a:t>
            </a:r>
            <a:endParaRPr lang="en-NZ" sz="1000" dirty="0"/>
          </a:p>
          <a:p>
            <a:pPr algn="r"/>
            <a:r>
              <a:rPr lang="en-GB" sz="1000" dirty="0"/>
              <a:t>Tune: Arthur S. Sullivan, 1874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2014-02-24T09:56:29Z</dcterms:created>
  <dcterms:modified xsi:type="dcterms:W3CDTF">2014-02-24T09:58:58Z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