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1986CD-DB1A-4AE5-ADD4-AB1F939CC95C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F823D-9F1F-4C88-8D37-0FD7BFB2DD1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89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BEE734E-913E-40C6-860C-F13C4E0707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53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B9F2E7-26FC-4498-9567-10AD00CF3B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32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975012-F4FC-4ABF-980E-82B220EC55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91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35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B97D6B-A413-47D6-81CE-7A1543218A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813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E91D29-1273-4333-8BD1-11A4AC2BEE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37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23C647-F9C1-4545-A3FD-B2E94FD9C2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80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E5E5F8-B9E3-423E-82F0-C1EE60107A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258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88D23C-FAF3-4FF9-A8F4-E76D0D0607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842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FB4F6B-2901-4C40-B676-BA445B114F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53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CBFE3C-2A4E-44D4-81A9-5579D6388D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01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soul for thy salvation faints,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but still I hope in thee.</a:t>
            </a:r>
            <a:endParaRPr lang="en-NZ" dirty="0"/>
          </a:p>
          <a:p>
            <a:r>
              <a:rPr lang="en-GB" dirty="0"/>
              <a:t>	I long to see thy promised help,</a:t>
            </a:r>
            <a:endParaRPr lang="en-NZ" dirty="0"/>
          </a:p>
          <a:p>
            <a:r>
              <a:rPr lang="en-GB" dirty="0"/>
              <a:t>		when thou shalt comfort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119:81-88]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statutes I do not forget,</a:t>
            </a:r>
            <a:endParaRPr lang="en-NZ" dirty="0"/>
          </a:p>
          <a:p>
            <a:r>
              <a:rPr lang="en-GB" dirty="0"/>
              <a:t>		though wasting grief I know.</a:t>
            </a:r>
            <a:endParaRPr lang="en-NZ" dirty="0"/>
          </a:p>
          <a:p>
            <a:r>
              <a:rPr lang="en-GB" dirty="0"/>
              <a:t>	Thy servant’s days are few,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when wilt thou judge my foe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proud, disdainful of thy law,</a:t>
            </a:r>
            <a:endParaRPr lang="en-NZ" dirty="0"/>
          </a:p>
          <a:p>
            <a:r>
              <a:rPr lang="en-GB" dirty="0"/>
              <a:t>		entrap me wrongfully.</a:t>
            </a:r>
            <a:endParaRPr lang="en-NZ" dirty="0"/>
          </a:p>
          <a:p>
            <a:r>
              <a:rPr lang="en-GB" dirty="0"/>
              <a:t>	O thou, whose law is just and true,</a:t>
            </a:r>
            <a:endParaRPr lang="en-NZ" dirty="0"/>
          </a:p>
          <a:p>
            <a:r>
              <a:rPr lang="en-GB" dirty="0"/>
              <a:t>		help and deliver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34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Almost consumed, yet from thy law</a:t>
            </a:r>
            <a:endParaRPr lang="en-NZ" dirty="0"/>
          </a:p>
          <a:p>
            <a:r>
              <a:rPr lang="en-GB" dirty="0"/>
              <a:t>		I have not turned away.</a:t>
            </a:r>
            <a:endParaRPr lang="en-NZ" dirty="0"/>
          </a:p>
          <a:p>
            <a:r>
              <a:rPr lang="en-GB" dirty="0"/>
              <a:t>	In </a:t>
            </a:r>
            <a:r>
              <a:rPr lang="en-GB" dirty="0" err="1"/>
              <a:t>lovingkindness</a:t>
            </a:r>
            <a:r>
              <a:rPr lang="en-GB" dirty="0"/>
              <a:t> give me strength,</a:t>
            </a:r>
            <a:endParaRPr lang="en-NZ" dirty="0"/>
          </a:p>
          <a:p>
            <a:r>
              <a:rPr lang="en-GB" dirty="0"/>
              <a:t>		that I may still obey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119:81-88</a:t>
            </a:r>
            <a:endParaRPr lang="en-NZ" altLang="en-US" sz="1000" dirty="0"/>
          </a:p>
          <a:p>
            <a:pPr algn="r"/>
            <a:r>
              <a:rPr lang="en-GB" sz="1000" i="1"/>
              <a:t>Public </a:t>
            </a:r>
            <a:r>
              <a:rPr lang="en-GB" sz="1000" i="1" smtClean="0"/>
              <a:t>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Gardiner, 1812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2014-02-24T09:59:03Z</dcterms:created>
  <dcterms:modified xsi:type="dcterms:W3CDTF">2014-03-23T09:08:43Z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