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E48BEC-6BA0-4D4A-AC19-47596D8BB999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AB4577-66D8-4E66-85FA-B005D5E7938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2998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CFB26B9-CEE6-41D3-94DA-2670709E66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020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500201-011C-4717-A51A-C17ECCADFA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418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19EA5B-4DA0-4D7B-80DB-C97DA8549F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47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885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39FA79D-5DCE-4122-99A5-039C2B5B2F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248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2E53AD-B97C-4365-ABAE-A149717D19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21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F97229-8455-4308-93AA-887DE24975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133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286E96-6A59-47B0-9251-AE572C03AAC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0139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459AB1-25E4-4EB5-A295-B2C7849287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94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6270C3-1D1B-41D6-8A5C-B9EE796F0E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68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C6794F-5416-4CF8-8D2D-319CD92759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345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How I love thy law, </a:t>
            </a:r>
            <a:r>
              <a:rPr lang="en-GB" dirty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Daily joy its truths afford.</a:t>
            </a:r>
            <a:endParaRPr lang="en-NZ" dirty="0"/>
          </a:p>
          <a:p>
            <a:r>
              <a:rPr lang="en-GB" dirty="0"/>
              <a:t>		In its constant light I go,</a:t>
            </a:r>
            <a:endParaRPr lang="en-NZ" dirty="0"/>
          </a:p>
          <a:p>
            <a:r>
              <a:rPr lang="en-GB" dirty="0"/>
              <a:t>		wise to conquer </a:t>
            </a:r>
            <a:r>
              <a:rPr lang="en-GB" dirty="0" err="1"/>
              <a:t>ev’ry</a:t>
            </a:r>
            <a:r>
              <a:rPr lang="en-GB" dirty="0"/>
              <a:t> foe.</a:t>
            </a:r>
            <a:endParaRPr lang="en-NZ" dirty="0"/>
          </a:p>
          <a:p>
            <a:r>
              <a:rPr lang="en-GB" dirty="0"/>
              <a:t>	Thy commandments in my heart</a:t>
            </a:r>
            <a:endParaRPr lang="en-NZ" dirty="0"/>
          </a:p>
          <a:p>
            <a:r>
              <a:rPr lang="en-GB" dirty="0"/>
              <a:t>		truest wisdom can impart.</a:t>
            </a:r>
            <a:endParaRPr lang="en-NZ" dirty="0"/>
          </a:p>
          <a:p>
            <a:r>
              <a:rPr lang="en-GB" dirty="0"/>
              <a:t>		To mine eyes thy precepts show</a:t>
            </a:r>
            <a:endParaRPr lang="en-NZ" dirty="0"/>
          </a:p>
          <a:p>
            <a:r>
              <a:rPr lang="en-GB" dirty="0"/>
              <a:t>		wisdom more than sages know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119:97-104]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While my heart thy word obeys,</a:t>
            </a:r>
            <a:endParaRPr lang="en-NZ" dirty="0"/>
          </a:p>
          <a:p>
            <a:r>
              <a:rPr lang="en-GB" dirty="0"/>
              <a:t>		I am kept from evil ways.</a:t>
            </a:r>
            <a:endParaRPr lang="en-NZ" dirty="0"/>
          </a:p>
          <a:p>
            <a:r>
              <a:rPr lang="en-GB" dirty="0"/>
              <a:t>		From thy law, with thee to guide,</a:t>
            </a:r>
            <a:endParaRPr lang="en-NZ" dirty="0"/>
          </a:p>
          <a:p>
            <a:r>
              <a:rPr lang="en-GB" dirty="0"/>
              <a:t>		I have never turned aside.</a:t>
            </a:r>
            <a:endParaRPr lang="en-NZ" dirty="0"/>
          </a:p>
          <a:p>
            <a:r>
              <a:rPr lang="en-GB" dirty="0"/>
              <a:t>	Sweeter are thy words to me</a:t>
            </a:r>
            <a:endParaRPr lang="en-NZ" dirty="0"/>
          </a:p>
          <a:p>
            <a:r>
              <a:rPr lang="en-GB" dirty="0"/>
              <a:t>		than all other good can be.</a:t>
            </a:r>
            <a:endParaRPr lang="en-NZ" dirty="0"/>
          </a:p>
          <a:p>
            <a:r>
              <a:rPr lang="en-GB" dirty="0"/>
              <a:t>		Safe I walk, thy truth my light,</a:t>
            </a:r>
            <a:endParaRPr lang="en-NZ" dirty="0"/>
          </a:p>
          <a:p>
            <a:r>
              <a:rPr lang="en-GB" dirty="0"/>
              <a:t>		hating falsehood, loving right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119:97-104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Albert </a:t>
            </a:r>
            <a:r>
              <a:rPr lang="en-GB" sz="1000" dirty="0" err="1"/>
              <a:t>Piersma</a:t>
            </a:r>
            <a:r>
              <a:rPr lang="en-GB" sz="1000" dirty="0"/>
              <a:t>, 1954,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33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2014-02-24T10:02:04Z</dcterms:created>
  <dcterms:modified xsi:type="dcterms:W3CDTF">2014-02-24T10:03:20Z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