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1A7E30-9807-481C-86DF-1EA18309FBB8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6E7C86-BDC7-4D81-A756-FA285D9D1CE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9930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1746D6C-5805-4863-8594-D47E5A5E30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63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5FB310-EF75-4930-815D-EEE46FAD6E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16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64B3B-7855-428F-A035-B9F8A7ED7D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004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08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194E1D-2EF6-49AC-8D9D-0DAF126E830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799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1B656C-DD29-4A18-8229-2E4692CF48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9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F6DBE5-3898-437D-830E-09289FC1E6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88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932502-AD24-43EC-9AD3-2954153605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68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5EF725-9B86-4855-9020-83DDDE8886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57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F84362-EFE7-4146-A5D4-4E4906B220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1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D8A291-8E8C-47F7-975E-1321A11EEE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776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Your word’s a lamp </a:t>
            </a:r>
            <a:r>
              <a:rPr lang="en-GB" dirty="0"/>
              <a:t>to guide my feet,</a:t>
            </a:r>
            <a:endParaRPr lang="en-NZ" dirty="0"/>
          </a:p>
          <a:p>
            <a:r>
              <a:rPr lang="en-GB" dirty="0"/>
              <a:t>		a shining light upon my way.</a:t>
            </a:r>
            <a:endParaRPr lang="en-NZ" dirty="0"/>
          </a:p>
          <a:p>
            <a:r>
              <a:rPr lang="en-GB" dirty="0"/>
              <a:t>	I’ve bound myself, with oath and pledge,</a:t>
            </a:r>
            <a:endParaRPr lang="en-NZ" dirty="0"/>
          </a:p>
          <a:p>
            <a:r>
              <a:rPr lang="en-GB" dirty="0"/>
              <a:t>		all your just rulings to obey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119:105-112]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I’ve suffered much; renew my life,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according to your word.</a:t>
            </a:r>
            <a:endParaRPr lang="en-NZ" dirty="0"/>
          </a:p>
          <a:p>
            <a:r>
              <a:rPr lang="en-GB" dirty="0"/>
              <a:t>	Accept the </a:t>
            </a:r>
            <a:r>
              <a:rPr lang="en-GB" dirty="0" err="1"/>
              <a:t>off’rings</a:t>
            </a:r>
            <a:r>
              <a:rPr lang="en-GB" dirty="0"/>
              <a:t> of my lips,</a:t>
            </a:r>
            <a:endParaRPr lang="en-NZ" dirty="0"/>
          </a:p>
          <a:p>
            <a:r>
              <a:rPr lang="en-GB" dirty="0"/>
              <a:t>		and make me know your precepts,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life is always in my hand,</a:t>
            </a:r>
            <a:endParaRPr lang="en-NZ" dirty="0"/>
          </a:p>
          <a:p>
            <a:r>
              <a:rPr lang="en-GB" dirty="0"/>
              <a:t>		yet I your law do not forget.</a:t>
            </a:r>
            <a:endParaRPr lang="en-NZ" dirty="0"/>
          </a:p>
          <a:p>
            <a:r>
              <a:rPr lang="en-GB" dirty="0"/>
              <a:t>	I from your precepts have not strayed,</a:t>
            </a:r>
            <a:endParaRPr lang="en-NZ" dirty="0"/>
          </a:p>
          <a:p>
            <a:r>
              <a:rPr lang="en-GB" dirty="0"/>
              <a:t>		though snares for me the wicked set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04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word’s my lasting heritage</a:t>
            </a:r>
            <a:endParaRPr lang="en-NZ" dirty="0"/>
          </a:p>
          <a:p>
            <a:r>
              <a:rPr lang="en-GB" dirty="0"/>
              <a:t>		and truly makes my heart rejoice.</a:t>
            </a:r>
            <a:endParaRPr lang="en-NZ" dirty="0"/>
          </a:p>
          <a:p>
            <a:r>
              <a:rPr lang="en-GB" dirty="0"/>
              <a:t>	To keep your statutes faithfully</a:t>
            </a:r>
            <a:endParaRPr lang="en-NZ" dirty="0"/>
          </a:p>
          <a:p>
            <a:r>
              <a:rPr lang="en-GB" dirty="0"/>
              <a:t>		shall always be my willing choice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119:105-112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The Complete Book of Psalms for Singing</a:t>
            </a:r>
            <a:r>
              <a:rPr lang="en-GB" sz="1000" dirty="0"/>
              <a:t>, © Rowland S. Ward, 1991</a:t>
            </a:r>
            <a:endParaRPr lang="en-NZ" sz="1000" dirty="0"/>
          </a:p>
          <a:p>
            <a:pPr algn="r"/>
            <a:r>
              <a:rPr lang="en-GB" sz="1000" dirty="0"/>
              <a:t>Tune: Samuel S. Wesley, </a:t>
            </a:r>
            <a:r>
              <a:rPr lang="en-GB" sz="1000" dirty="0" smtClean="0"/>
              <a:t>1872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2014-02-24T10:03:24Z</dcterms:created>
  <dcterms:modified xsi:type="dcterms:W3CDTF">2014-02-24T10:04:59Z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