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D3A258-E1DD-4BB9-8DDE-CB41EC1A1AFB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EFD88A-7986-4B6B-81D3-04CE4B17CAC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09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27B4852-7BED-4A6F-AA2E-6AFAF6E265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353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9D43B1-01FD-4837-A43D-2A62674F35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884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A9ED42-20F2-477D-B376-8244CFC0BB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591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59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480774-2680-498B-95DE-E87842ACFF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39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110F5A-E9D3-47C0-AA51-FA2FC1923D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92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F4D06D-85ED-43BC-96A2-4336576877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35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26B2D9-F283-4063-B020-1798FF0D48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491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EDBFBF-13BE-41C7-A166-03489E3B2C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366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0371AF-F148-4DE9-9170-5A42407A47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59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61DE59-B597-4AE3-B16F-AE3AC550CF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188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Your statutes,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are wonderful,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so I obey them from my heart.</a:t>
            </a:r>
            <a:endParaRPr lang="en-NZ" dirty="0"/>
          </a:p>
          <a:p>
            <a:r>
              <a:rPr lang="en-GB" dirty="0"/>
              <a:t>	Your words, as they unfold, give light,</a:t>
            </a:r>
            <a:endParaRPr lang="en-NZ" dirty="0"/>
          </a:p>
          <a:p>
            <a:r>
              <a:rPr lang="en-GB" dirty="0"/>
              <a:t>		and truth to simple minds impart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119:129-136]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open mouth I pant and yearn</a:t>
            </a:r>
            <a:endParaRPr lang="en-NZ" dirty="0"/>
          </a:p>
          <a:p>
            <a:r>
              <a:rPr lang="en-GB" dirty="0"/>
              <a:t>		to know the laws that you proclaim.</a:t>
            </a:r>
            <a:endParaRPr lang="en-NZ" dirty="0"/>
          </a:p>
          <a:p>
            <a:r>
              <a:rPr lang="en-GB" dirty="0"/>
              <a:t>	Show me the mercy you extend</a:t>
            </a:r>
            <a:endParaRPr lang="en-NZ" dirty="0"/>
          </a:p>
          <a:p>
            <a:r>
              <a:rPr lang="en-GB" dirty="0"/>
              <a:t>		to those who love and praise your name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Direct my footsteps in your word;</a:t>
            </a:r>
            <a:endParaRPr lang="en-NZ" dirty="0"/>
          </a:p>
          <a:p>
            <a:r>
              <a:rPr lang="en-GB" dirty="0"/>
              <a:t>		let sin not hold me in its sway.</a:t>
            </a:r>
            <a:endParaRPr lang="en-NZ" dirty="0"/>
          </a:p>
          <a:p>
            <a:r>
              <a:rPr lang="en-GB" dirty="0"/>
              <a:t>	From man’s oppression set me free</a:t>
            </a:r>
            <a:endParaRPr lang="en-NZ" dirty="0"/>
          </a:p>
          <a:p>
            <a:r>
              <a:rPr lang="en-GB" dirty="0"/>
              <a:t>		that your commands I may obey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9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Upon your servant shine your face;</a:t>
            </a:r>
            <a:endParaRPr lang="en-NZ" dirty="0"/>
          </a:p>
          <a:p>
            <a:r>
              <a:rPr lang="en-GB" dirty="0"/>
              <a:t>		teach me the statutes you have made.</a:t>
            </a:r>
            <a:endParaRPr lang="en-NZ" dirty="0"/>
          </a:p>
          <a:p>
            <a:r>
              <a:rPr lang="en-GB" dirty="0"/>
              <a:t>	My eyes shed streams of bitter tears</a:t>
            </a:r>
            <a:endParaRPr lang="en-NZ" dirty="0"/>
          </a:p>
          <a:p>
            <a:r>
              <a:rPr lang="en-GB" dirty="0"/>
              <a:t>		because your law is not obeyed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119:129-136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George J. </a:t>
            </a:r>
            <a:r>
              <a:rPr lang="en-GB" sz="1000" dirty="0" err="1"/>
              <a:t>Elvey</a:t>
            </a:r>
            <a:r>
              <a:rPr lang="en-GB" sz="1000" dirty="0"/>
              <a:t>, </a:t>
            </a:r>
            <a:r>
              <a:rPr lang="en-GB" sz="1000" dirty="0" smtClean="0"/>
              <a:t>1862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2014-02-24T10:09:38Z</dcterms:created>
  <dcterms:modified xsi:type="dcterms:W3CDTF">2014-02-24T10:11:07Z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