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44D7D69-F92D-4FE4-9CE7-63B8947CFA7E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84F466-0129-4D5D-8EAA-E0A049DA44B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010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E69954F-8344-4A1F-8BE7-BB11D23DD3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30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2D7D1A-2039-4F7C-9CB6-EAAC82C700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09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8DB071-DEAB-43A7-BA8B-1BF45D0E57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36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18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C8DE84-726C-47CE-A460-569434FA1D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0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427CD3-A0E1-4C10-84D2-36484C7979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280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451B2D-D033-4273-A92B-FF8DE61592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3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4A5337-F9C0-496C-8349-3D3552CE52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20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5EFA54-0671-445D-849D-3F49B46A8B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638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F163B8-D7DF-481C-8F64-BDB089056B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49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47A994-77E8-4F50-A1B6-4DA5644D5E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80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you are the Righteous One;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statutes that you give are just.</a:t>
            </a:r>
            <a:endParaRPr lang="en-NZ" dirty="0"/>
          </a:p>
          <a:p>
            <a:r>
              <a:rPr lang="en-GB" dirty="0"/>
              <a:t>	You lay down laws of righteousness,</a:t>
            </a:r>
            <a:endParaRPr lang="en-NZ" dirty="0"/>
          </a:p>
          <a:p>
            <a:r>
              <a:rPr lang="en-GB" dirty="0"/>
              <a:t>		entirely worthy of our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119:137-144]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zeal consumes and wears me out,</a:t>
            </a:r>
            <a:endParaRPr lang="en-NZ" dirty="0"/>
          </a:p>
          <a:p>
            <a:r>
              <a:rPr lang="en-GB" dirty="0"/>
              <a:t>		because my foes forget your word.</a:t>
            </a:r>
            <a:endParaRPr lang="en-NZ" dirty="0"/>
          </a:p>
          <a:p>
            <a:r>
              <a:rPr lang="en-GB" dirty="0"/>
              <a:t>	Your promises are tried and proved,</a:t>
            </a:r>
            <a:endParaRPr lang="en-NZ" dirty="0"/>
          </a:p>
          <a:p>
            <a:r>
              <a:rPr lang="en-GB" dirty="0"/>
              <a:t>		and I your servant love them,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I am lowly and despised,</a:t>
            </a:r>
            <a:endParaRPr lang="en-NZ" dirty="0"/>
          </a:p>
          <a:p>
            <a:r>
              <a:rPr lang="en-GB" dirty="0"/>
              <a:t>		your precepts I do not forget.</a:t>
            </a:r>
            <a:endParaRPr lang="en-NZ" dirty="0"/>
          </a:p>
          <a:p>
            <a:r>
              <a:rPr lang="en-GB" dirty="0"/>
              <a:t>	Eternal is your righteousness;</a:t>
            </a:r>
            <a:endParaRPr lang="en-NZ" dirty="0"/>
          </a:p>
          <a:p>
            <a:r>
              <a:rPr lang="en-GB" dirty="0"/>
              <a:t>		true is the law that you have set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685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Distress and trouble press me down,</a:t>
            </a:r>
            <a:endParaRPr lang="en-NZ" dirty="0"/>
          </a:p>
          <a:p>
            <a:r>
              <a:rPr lang="en-GB" dirty="0"/>
              <a:t>		but your commands are my delight.</a:t>
            </a:r>
            <a:endParaRPr lang="en-NZ" dirty="0"/>
          </a:p>
          <a:p>
            <a:r>
              <a:rPr lang="en-GB" dirty="0"/>
              <a:t>	Grant wisdom so that I may live;</a:t>
            </a:r>
            <a:endParaRPr lang="en-NZ" dirty="0"/>
          </a:p>
          <a:p>
            <a:r>
              <a:rPr lang="en-GB" dirty="0"/>
              <a:t>		your statutes are forever right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119:137-144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Francis Duckworth, </a:t>
            </a:r>
            <a:r>
              <a:rPr lang="en-GB" sz="1000" dirty="0" smtClean="0"/>
              <a:t>1904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2014-02-24T10:11:34Z</dcterms:created>
  <dcterms:modified xsi:type="dcterms:W3CDTF">2014-02-24T10:13:15Z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