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39FE355-4D14-40D3-9DB2-A5B3089F98F0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310C9D-3B48-4325-A205-BAF8F5A9251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1387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A5F4FDA-8095-476A-82DA-7EC90E4AE4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719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EC61B6-E108-47AD-B4F5-A8F67CC6D03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0367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4A4F38-0981-424B-B3A9-A0AA6FEFB4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57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926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C5C10D-0732-44D2-8A35-8E654EEF95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5887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021304-F176-4410-9F68-5D4F932793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185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811091-2B12-43FC-ACDF-B221BB7C27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479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F5AAF3-7519-413D-A5A8-A3DEA7457C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965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8E59D2-1DC3-4CF6-8C06-38EDF28868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55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27AB6F-1153-4FA5-BC47-A498B45722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326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941744-C80B-4B37-AC93-E5396DA55E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196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my earnest cry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thy listening ear has heard.</a:t>
            </a:r>
            <a:endParaRPr lang="en-NZ" dirty="0"/>
          </a:p>
          <a:p>
            <a:r>
              <a:rPr lang="en-GB" dirty="0"/>
              <a:t>		With thy salvation answer me,</a:t>
            </a:r>
            <a:endParaRPr lang="en-NZ" dirty="0"/>
          </a:p>
          <a:p>
            <a:r>
              <a:rPr lang="en-GB" dirty="0"/>
              <a:t>		and I will keep thy word.</a:t>
            </a:r>
            <a:endParaRPr lang="en-NZ" dirty="0"/>
          </a:p>
          <a:p>
            <a:r>
              <a:rPr lang="en-GB" dirty="0"/>
              <a:t>	At early dawn I prayed,</a:t>
            </a:r>
            <a:endParaRPr lang="en-NZ" dirty="0"/>
          </a:p>
          <a:p>
            <a:r>
              <a:rPr lang="en-GB" dirty="0"/>
              <a:t>		thy promises my trust.</a:t>
            </a:r>
            <a:endParaRPr lang="en-NZ" dirty="0"/>
          </a:p>
          <a:p>
            <a:r>
              <a:rPr lang="en-GB" dirty="0"/>
              <a:t>		At night I thought upon thy word,</a:t>
            </a:r>
            <a:endParaRPr lang="en-NZ" dirty="0"/>
          </a:p>
          <a:p>
            <a:r>
              <a:rPr lang="en-GB" dirty="0"/>
              <a:t>		most holy and most just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119:145-152]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hear me in thy grace,</a:t>
            </a:r>
            <a:endParaRPr lang="en-NZ" dirty="0"/>
          </a:p>
          <a:p>
            <a:r>
              <a:rPr lang="en-GB" dirty="0"/>
              <a:t>		in mercy quicken me.</a:t>
            </a:r>
            <a:endParaRPr lang="en-NZ" dirty="0"/>
          </a:p>
          <a:p>
            <a:r>
              <a:rPr lang="en-GB" dirty="0"/>
              <a:t>		The wicked plan to do me harm,</a:t>
            </a:r>
            <a:endParaRPr lang="en-NZ" dirty="0"/>
          </a:p>
          <a:p>
            <a:r>
              <a:rPr lang="en-GB" dirty="0"/>
              <a:t>		but they are far from thee.</a:t>
            </a:r>
            <a:endParaRPr lang="en-NZ" dirty="0"/>
          </a:p>
          <a:p>
            <a:r>
              <a:rPr lang="en-GB" dirty="0"/>
              <a:t>	Thou,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art near to me,</a:t>
            </a:r>
            <a:endParaRPr lang="en-NZ" dirty="0"/>
          </a:p>
          <a:p>
            <a:r>
              <a:rPr lang="en-GB" dirty="0"/>
              <a:t>		and true are thy commands.</a:t>
            </a:r>
            <a:endParaRPr lang="en-NZ" dirty="0"/>
          </a:p>
          <a:p>
            <a:r>
              <a:rPr lang="en-GB" dirty="0"/>
              <a:t>		Of old thy testimonies show</a:t>
            </a:r>
            <a:endParaRPr lang="en-NZ" dirty="0"/>
          </a:p>
          <a:p>
            <a:r>
              <a:rPr lang="en-GB" dirty="0"/>
              <a:t>		thy truth eternal stands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119:145-152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George William Martin, 1862; harm. Arthur S. Sullivan, 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38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2014-02-24T10:13:20Z</dcterms:created>
  <dcterms:modified xsi:type="dcterms:W3CDTF">2014-02-24T10:14:39Z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