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57BB15-CF00-4DD4-93D5-41CDB9C4F930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0AEA1D-04E8-4DFD-A68F-C9F2441E73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914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E5C8C50-B716-4814-9CD8-C57B861255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182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99AE9A-18D8-4984-BA39-B3B096FE0A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831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0DDD2F-9026-4086-86D5-7C94BD4DD4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261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29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99F48B-AD9B-4BED-8A97-B885901052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633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A6A882-5230-429A-86A2-180E2BAAF0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648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71DA7D-4B92-47D1-9A74-7A492069FD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54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5FDD4D-995E-45B9-9666-C62649E6A1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451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5E8BD8-B8AC-43C1-9E53-A4D5A8F7A3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535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21DD25-FE25-4DB7-A024-77FC7CA0D4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5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DA7DE7-A8B4-4C5A-83B3-D4FF982EBB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072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Look on my </a:t>
            </a:r>
            <a:r>
              <a:rPr lang="en-GB" b="1" dirty="0" err="1">
                <a:solidFill>
                  <a:srgbClr val="FFFF00"/>
                </a:solidFill>
              </a:rPr>
              <a:t>suff’ring</a:t>
            </a:r>
            <a:r>
              <a:rPr lang="en-GB" dirty="0"/>
              <a:t> and deliver me;</a:t>
            </a:r>
            <a:endParaRPr lang="en-NZ" dirty="0"/>
          </a:p>
          <a:p>
            <a:r>
              <a:rPr lang="en-GB" dirty="0"/>
              <a:t>		your law I keep.</a:t>
            </a:r>
            <a:endParaRPr lang="en-NZ" dirty="0"/>
          </a:p>
          <a:p>
            <a:r>
              <a:rPr lang="en-GB" dirty="0"/>
              <a:t>	Defend my cause,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and ransom me;</a:t>
            </a:r>
            <a:endParaRPr lang="en-NZ" dirty="0"/>
          </a:p>
          <a:p>
            <a:r>
              <a:rPr lang="en-GB" dirty="0"/>
              <a:t>		your promise keep.</a:t>
            </a:r>
            <a:endParaRPr lang="en-NZ" dirty="0"/>
          </a:p>
          <a:p>
            <a:r>
              <a:rPr lang="en-GB" dirty="0"/>
              <a:t>	From your salvation are the wicked banned</a:t>
            </a:r>
            <a:endParaRPr lang="en-NZ" dirty="0"/>
          </a:p>
          <a:p>
            <a:r>
              <a:rPr lang="en-GB" dirty="0"/>
              <a:t>		because against your law they take their </a:t>
            </a:r>
            <a:r>
              <a:rPr lang="en-GB" dirty="0" smtClean="0"/>
              <a:t>	stand.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119:153-160]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Great are your mercies,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 revive my soul</a:t>
            </a:r>
            <a:endParaRPr lang="en-NZ" dirty="0"/>
          </a:p>
          <a:p>
            <a:r>
              <a:rPr lang="en-GB" dirty="0"/>
              <a:t>		by your good law.</a:t>
            </a:r>
            <a:endParaRPr lang="en-NZ" dirty="0"/>
          </a:p>
          <a:p>
            <a:r>
              <a:rPr lang="en-GB" dirty="0"/>
              <a:t>	My enemies – they persecute me while</a:t>
            </a:r>
            <a:endParaRPr lang="en-NZ" dirty="0"/>
          </a:p>
          <a:p>
            <a:r>
              <a:rPr lang="en-GB" dirty="0"/>
              <a:t>		I keep your law.</a:t>
            </a:r>
            <a:endParaRPr lang="en-NZ" dirty="0"/>
          </a:p>
          <a:p>
            <a:r>
              <a:rPr lang="en-GB" dirty="0"/>
              <a:t>	I see the faithless, treacherous they are;</a:t>
            </a:r>
            <a:endParaRPr lang="en-NZ" dirty="0"/>
          </a:p>
          <a:p>
            <a:r>
              <a:rPr lang="en-GB" dirty="0"/>
              <a:t>		they spurn your word and keep themselves </a:t>
            </a:r>
            <a:r>
              <a:rPr lang="en-GB" dirty="0" smtClean="0"/>
              <a:t>	afar.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I draw near and all your precepts love;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search my heart.</a:t>
            </a:r>
            <a:endParaRPr lang="en-NZ" dirty="0"/>
          </a:p>
          <a:p>
            <a:r>
              <a:rPr lang="en-GB" dirty="0"/>
              <a:t>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according to your </a:t>
            </a:r>
            <a:r>
              <a:rPr lang="en-GB" dirty="0" err="1"/>
              <a:t>cov’nant</a:t>
            </a:r>
            <a:r>
              <a:rPr lang="en-GB" dirty="0"/>
              <a:t> love,</a:t>
            </a:r>
            <a:endParaRPr lang="en-NZ" dirty="0"/>
          </a:p>
          <a:p>
            <a:r>
              <a:rPr lang="en-GB" dirty="0"/>
              <a:t>		revive my heart.</a:t>
            </a:r>
            <a:endParaRPr lang="en-NZ" dirty="0"/>
          </a:p>
          <a:p>
            <a:r>
              <a:rPr lang="en-GB" dirty="0"/>
              <a:t>	I read your law – the whole is true and sure;</a:t>
            </a:r>
            <a:endParaRPr lang="en-NZ" dirty="0"/>
          </a:p>
          <a:p>
            <a:r>
              <a:rPr lang="en-GB" dirty="0"/>
              <a:t>		and all your righteous judgments shall </a:t>
            </a:r>
            <a:r>
              <a:rPr lang="en-GB" dirty="0" smtClean="0"/>
              <a:t>	endure.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119:153-160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Rogers,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  <a:p>
            <a:pPr algn="r"/>
            <a:r>
              <a:rPr lang="en-GB" sz="1000" dirty="0"/>
              <a:t>Tune: Charles H. </a:t>
            </a:r>
            <a:r>
              <a:rPr lang="en-GB" sz="1000" dirty="0" err="1"/>
              <a:t>Purday</a:t>
            </a:r>
            <a:r>
              <a:rPr lang="en-GB" sz="1000" dirty="0"/>
              <a:t>, 1857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41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2014-02-24T10:14:47Z</dcterms:created>
  <dcterms:modified xsi:type="dcterms:W3CDTF">2014-02-24T10:17:02Z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