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BB2F4E5-BD48-41EC-A8BF-91225525BC46}" type="datetimeFigureOut">
              <a:rPr lang="en-NZ"/>
              <a:pPr>
                <a:defRPr/>
              </a:pPr>
              <a:t>24/02/2014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5F5E8B-ED36-48E5-9456-BCC7A42DB45B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2817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832B370C-7432-4E86-A64A-9398B0B3B1F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4086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862D5E5-FA71-49A9-A53B-5F238B565AC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5398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886ACF5-1BB6-4687-BA53-6A1FC8FDD0F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5936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258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0231772-ACB6-464F-B6F1-EF2F5EFFC34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5477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8AD1F41-CE64-4173-88EC-51FB6ECECA7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1172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6943A35-6C80-4B50-9227-9B4B46EFD7E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6214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84582F5-A6C6-43BC-9265-54763F0CE55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2997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DE23872-005F-4371-B9FB-F6E4F2A6E01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65443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838DE28-7FA3-423C-9DEE-B133608BB41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1973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65DF1E3-0D21-4DCA-994C-C0EAF4C4748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4289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Though rulers hound me </a:t>
            </a:r>
            <a:r>
              <a:rPr lang="en-GB" dirty="0"/>
              <a:t>without cause,</a:t>
            </a:r>
            <a:endParaRPr lang="en-NZ" dirty="0"/>
          </a:p>
          <a:p>
            <a:r>
              <a:rPr lang="en-GB" dirty="0"/>
              <a:t>		my heart fears nothing but your word;</a:t>
            </a:r>
            <a:endParaRPr lang="en-NZ" dirty="0"/>
          </a:p>
          <a:p>
            <a:r>
              <a:rPr lang="en-GB" dirty="0"/>
              <a:t>	for in your promise I rejoice</a:t>
            </a:r>
            <a:endParaRPr lang="en-NZ" dirty="0"/>
          </a:p>
          <a:p>
            <a:r>
              <a:rPr lang="en-GB" dirty="0"/>
              <a:t>		like one who finds great spoil,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119:161-168]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All falsehood I abhor and hate;</a:t>
            </a:r>
            <a:endParaRPr lang="en-NZ" dirty="0"/>
          </a:p>
          <a:p>
            <a:r>
              <a:rPr lang="en-GB" dirty="0"/>
              <a:t>		with all my heart I love your law.</a:t>
            </a:r>
            <a:endParaRPr lang="en-NZ" dirty="0"/>
          </a:p>
          <a:p>
            <a:r>
              <a:rPr lang="en-GB" dirty="0"/>
              <a:t>	I praise you seven times a day,</a:t>
            </a:r>
            <a:endParaRPr lang="en-NZ" dirty="0"/>
          </a:p>
          <a:p>
            <a:r>
              <a:rPr lang="en-GB" dirty="0"/>
              <a:t>		for your commands I hold in awe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Great peace have those who love your law;</a:t>
            </a:r>
            <a:endParaRPr lang="en-NZ" dirty="0"/>
          </a:p>
          <a:p>
            <a:r>
              <a:rPr lang="en-GB" dirty="0"/>
              <a:t>		they will not stumble in the way.</a:t>
            </a:r>
            <a:endParaRPr lang="en-NZ" dirty="0"/>
          </a:p>
          <a:p>
            <a:r>
              <a:rPr lang="en-GB" dirty="0"/>
              <a:t>	I wait for your salvation,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and your commands I will obey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1022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 will observe your statutes,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my love for them is great and true.</a:t>
            </a:r>
            <a:endParaRPr lang="en-NZ" dirty="0"/>
          </a:p>
          <a:p>
            <a:r>
              <a:rPr lang="en-GB" dirty="0"/>
              <a:t>	Your laws and precepts I obey,</a:t>
            </a:r>
            <a:endParaRPr lang="en-NZ" dirty="0"/>
          </a:p>
          <a:p>
            <a:r>
              <a:rPr lang="en-GB" dirty="0"/>
              <a:t>		for all my ways are known to you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119:161-168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</a:t>
            </a:r>
            <a:endParaRPr lang="en-NZ" sz="1000" dirty="0"/>
          </a:p>
          <a:p>
            <a:pPr algn="r"/>
            <a:r>
              <a:rPr lang="en-GB" sz="1000" dirty="0"/>
              <a:t>Tune: English traditional melody; arr. </a:t>
            </a:r>
            <a:r>
              <a:rPr lang="en-GB" sz="1000" i="1" dirty="0"/>
              <a:t>Sing to the Lord</a:t>
            </a:r>
            <a:r>
              <a:rPr lang="en-GB" sz="1000" dirty="0"/>
              <a:t>, </a:t>
            </a:r>
            <a:r>
              <a:rPr lang="en-GB" sz="1000" dirty="0" smtClean="0"/>
              <a:t>2008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50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2014-02-24T10:17:11Z</dcterms:created>
  <dcterms:modified xsi:type="dcterms:W3CDTF">2014-02-24T10:18:53Z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