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769CB26-5085-44F1-9F35-865E6A2535FB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C960CA-887A-46F3-8974-A57338049B2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9655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955E2F0-C5A5-43A0-80CC-08BDD74B185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6523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05AA27-C79C-4641-A611-B63AF3419F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9525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616613-612F-4E8D-973B-F4BB305A844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924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527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A62828-0552-4DEE-AB63-4163B1E216B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118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822D64-59DC-44F8-B4B4-04F2EE07BD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31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456916-C477-47CA-9E46-DE6E0F7A3A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103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EC815B-6ACB-4C17-BF31-04F3791265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2482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DD9644-BD78-4545-B71D-01E0F83466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857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10EF37-E98D-48EF-8628-B3773C84A9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784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F85326-1967-4861-8672-FCC1A5003D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2451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Let my cry come before you, </a:t>
            </a:r>
            <a:r>
              <a:rPr lang="en-GB" dirty="0"/>
              <a:t>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give me insight as pledged in your word.</a:t>
            </a:r>
            <a:endParaRPr lang="en-NZ" dirty="0"/>
          </a:p>
          <a:p>
            <a:r>
              <a:rPr lang="en-GB" dirty="0"/>
              <a:t>	May my pleading gain access to you;</a:t>
            </a:r>
            <a:endParaRPr lang="en-NZ" dirty="0"/>
          </a:p>
          <a:p>
            <a:r>
              <a:rPr lang="en-GB" dirty="0"/>
              <a:t>		save my life, as you promised to do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119:169-176]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my lips overflow with your praise,</a:t>
            </a:r>
            <a:endParaRPr lang="en-NZ" dirty="0"/>
          </a:p>
          <a:p>
            <a:r>
              <a:rPr lang="en-GB" dirty="0"/>
              <a:t>		for you teach me your statutes always.</a:t>
            </a:r>
            <a:endParaRPr lang="en-NZ" dirty="0"/>
          </a:p>
          <a:p>
            <a:r>
              <a:rPr lang="en-GB" dirty="0"/>
              <a:t>	May my tongue sing aloud of your word;</a:t>
            </a:r>
            <a:endParaRPr lang="en-NZ" dirty="0"/>
          </a:p>
          <a:p>
            <a:r>
              <a:rPr lang="en-GB" dirty="0"/>
              <a:t>		your commandments are righteous,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May your hand be stretched out for my aid,</a:t>
            </a:r>
            <a:endParaRPr lang="en-NZ" dirty="0"/>
          </a:p>
          <a:p>
            <a:r>
              <a:rPr lang="en-GB" dirty="0"/>
              <a:t>		since by choice your commands I’ve </a:t>
            </a:r>
            <a:r>
              <a:rPr lang="en-GB" dirty="0" smtClean="0"/>
              <a:t>	obeyed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I desire your salvation to see,</a:t>
            </a:r>
            <a:endParaRPr lang="en-NZ" dirty="0"/>
          </a:p>
          <a:p>
            <a:r>
              <a:rPr lang="en-GB" dirty="0"/>
              <a:t>		and your law is delightful to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0501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me live and I’ll praise you in song;</a:t>
            </a:r>
            <a:endParaRPr lang="en-NZ" dirty="0"/>
          </a:p>
          <a:p>
            <a:r>
              <a:rPr lang="en-GB" dirty="0"/>
              <a:t>		may your laws give me help to go on.</a:t>
            </a:r>
            <a:endParaRPr lang="en-NZ" dirty="0"/>
          </a:p>
          <a:p>
            <a:r>
              <a:rPr lang="en-GB" dirty="0"/>
              <a:t>	Seek your servant who strayed like a sheep,</a:t>
            </a:r>
            <a:endParaRPr lang="en-NZ" dirty="0"/>
          </a:p>
          <a:p>
            <a:r>
              <a:rPr lang="en-GB" dirty="0"/>
              <a:t>		for your precepts I steadfastly keep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119:169-176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Isobel Scott, b. 1942, © Psalmody Committee, Free Church of </a:t>
            </a:r>
            <a:r>
              <a:rPr lang="en-GB" sz="1000" dirty="0" smtClean="0"/>
              <a:t>Scotland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53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2014-02-24T10:19:00Z</dcterms:created>
  <dcterms:modified xsi:type="dcterms:W3CDTF">2014-02-24T10:20:47Z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