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EF53C43-FE89-402C-9E7D-51C63E7899AD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6F4F12-CB2D-440C-9D9B-708F27AD613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7746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D6AC643-E25F-4FF6-A590-4FB23EE179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789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3D1BC23-CFB9-4B4E-BF12-EBF3AF2769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9372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2FE901-7718-40B5-A4BF-F02495A1C72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561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208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A81D93-A9FA-49B3-B3A7-21DB4966D1A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869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9E730BD-027B-49F6-AFD8-91A45E2546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9324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DF5800-5220-4DCA-813B-67B8DD97942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76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1DF211-9096-4864-884A-16FFFBA876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16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E1C2BE-6754-4097-8173-7A5BB10ECA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2901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E21894-DE85-45F7-99DA-79964BC35C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8503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E60195-DF99-4507-9CBD-422D9E2F6D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425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 cried in trouble to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he has answered me.</a:t>
            </a:r>
            <a:endParaRPr lang="en-NZ" dirty="0"/>
          </a:p>
          <a:p>
            <a:r>
              <a:rPr lang="en-GB" dirty="0"/>
              <a:t>		From lying lips and crafty tongue,</a:t>
            </a:r>
            <a:endParaRPr lang="en-NZ" dirty="0"/>
          </a:p>
          <a:p>
            <a:r>
              <a:rPr lang="en-GB" dirty="0"/>
              <a:t>		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my soul set free.</a:t>
            </a:r>
            <a:endParaRPr lang="en-NZ" dirty="0"/>
          </a:p>
          <a:p>
            <a:r>
              <a:rPr lang="en-GB" dirty="0"/>
              <a:t>	What shall be given you, false tongue?</a:t>
            </a:r>
            <a:endParaRPr lang="en-NZ" dirty="0"/>
          </a:p>
          <a:p>
            <a:r>
              <a:rPr lang="en-GB" dirty="0"/>
              <a:t>		what added to your doom?</a:t>
            </a:r>
            <a:endParaRPr lang="en-NZ" dirty="0"/>
          </a:p>
          <a:p>
            <a:r>
              <a:rPr lang="en-GB" dirty="0"/>
              <a:t>		Sharp arrows of a mighty man,</a:t>
            </a:r>
            <a:endParaRPr lang="en-NZ" dirty="0"/>
          </a:p>
          <a:p>
            <a:r>
              <a:rPr lang="en-GB" dirty="0"/>
              <a:t>		and red-hot coals of broom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120]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Alas for me that I sojourn</a:t>
            </a:r>
            <a:endParaRPr lang="en-NZ" dirty="0"/>
          </a:p>
          <a:p>
            <a:r>
              <a:rPr lang="en-GB" dirty="0"/>
              <a:t>		so long in </a:t>
            </a:r>
            <a:r>
              <a:rPr lang="en-GB" dirty="0" err="1"/>
              <a:t>Meshech’s</a:t>
            </a:r>
            <a:r>
              <a:rPr lang="en-GB" dirty="0"/>
              <a:t> land;</a:t>
            </a:r>
            <a:endParaRPr lang="en-NZ" dirty="0"/>
          </a:p>
          <a:p>
            <a:r>
              <a:rPr lang="en-GB" dirty="0"/>
              <a:t>		that I have made my dwelling where</a:t>
            </a:r>
            <a:endParaRPr lang="en-NZ" dirty="0"/>
          </a:p>
          <a:p>
            <a:r>
              <a:rPr lang="en-GB" dirty="0"/>
              <a:t>		the tents of </a:t>
            </a:r>
            <a:r>
              <a:rPr lang="en-GB" dirty="0" err="1"/>
              <a:t>Kedar</a:t>
            </a:r>
            <a:r>
              <a:rPr lang="en-GB" dirty="0"/>
              <a:t> stand.</a:t>
            </a:r>
            <a:endParaRPr lang="en-NZ" dirty="0"/>
          </a:p>
          <a:p>
            <a:r>
              <a:rPr lang="en-GB" dirty="0"/>
              <a:t>	Too long my soul has made its home</a:t>
            </a:r>
            <a:endParaRPr lang="en-NZ" dirty="0"/>
          </a:p>
          <a:p>
            <a:r>
              <a:rPr lang="en-GB" dirty="0"/>
              <a:t>		with those who peace abhor.</a:t>
            </a:r>
            <a:endParaRPr lang="en-NZ" dirty="0"/>
          </a:p>
          <a:p>
            <a:r>
              <a:rPr lang="en-GB" dirty="0"/>
              <a:t>		I am for peace, but when I speak,</a:t>
            </a:r>
            <a:endParaRPr lang="en-NZ" dirty="0"/>
          </a:p>
          <a:p>
            <a:r>
              <a:rPr lang="en-GB" dirty="0"/>
              <a:t>		they ready are for war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3467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120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The Book of Psalms for Singing</a:t>
            </a:r>
            <a:r>
              <a:rPr lang="en-GB" sz="1000" dirty="0"/>
              <a:t>, © Crown and Covenant Publications, 1973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/>
              <a:t>Kentucky Harmony</a:t>
            </a:r>
            <a:r>
              <a:rPr lang="en-GB" sz="1000" dirty="0"/>
              <a:t>, 1816;</a:t>
            </a:r>
            <a:br>
              <a:rPr lang="en-GB" sz="1000" dirty="0"/>
            </a:br>
            <a:r>
              <a:rPr lang="en-GB" sz="1000" dirty="0"/>
              <a:t>harm. </a:t>
            </a:r>
            <a:r>
              <a:rPr lang="en-GB" sz="1000" i="1" dirty="0"/>
              <a:t>Songs for Liturgy and More Hymns and Spiritual Songs</a:t>
            </a:r>
            <a:r>
              <a:rPr lang="en-GB" sz="1000" dirty="0"/>
              <a:t>, </a:t>
            </a:r>
            <a:r>
              <a:rPr lang="en-GB" sz="1000" dirty="0" smtClean="0"/>
              <a:t>1971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40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Calibri</vt:lpstr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2014-02-24T10:20:53Z</dcterms:created>
  <dcterms:modified xsi:type="dcterms:W3CDTF">2014-02-24T10:22:20Z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