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4"/>
  </p:handoutMasterIdLst>
  <p:sldIdLst>
    <p:sldId id="259" r:id="rId2"/>
    <p:sldId id="261" r:id="rId3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DEA62D6-E370-426B-987C-D8A66487B962}" type="datetimeFigureOut">
              <a:rPr lang="en-NZ"/>
              <a:pPr>
                <a:defRPr/>
              </a:pPr>
              <a:t>24/02/2014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8C622D-DEF9-41F7-ACC4-E49B1C686912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2568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58C4668A-4490-4D10-BDDF-B35EDBB3FC1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3142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1F22C22-6B75-4C03-A761-FC53E34C634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7015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75BD382-E2E7-4CF7-A40F-1658715172F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7265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7864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56D82C4-5794-4BD3-8A9C-E15880239C5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7107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35BA8C-2133-407F-B20D-3730564795F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3925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A6193D4-6B47-470E-A15B-3B2CBC36BA8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2879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994F637-247C-4212-9B57-1DDAFB34230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951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4BE17C5-46F6-4977-A6B7-9136C76AB5B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0096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A46D2A7-AB5D-4C07-B1AA-4ABCAFA3426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4864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A4E2E36-CAE6-456F-945B-BF251E18519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3492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To the hills I lift mine eyes;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whence shall help for me arise?</a:t>
            </a:r>
            <a:endParaRPr lang="en-NZ" dirty="0"/>
          </a:p>
          <a:p>
            <a:r>
              <a:rPr lang="en-GB" dirty="0"/>
              <a:t>		From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shall come mine aid,</a:t>
            </a:r>
            <a:endParaRPr lang="en-NZ" dirty="0"/>
          </a:p>
          <a:p>
            <a:r>
              <a:rPr lang="en-GB" dirty="0"/>
              <a:t>		who the </a:t>
            </a:r>
            <a:r>
              <a:rPr lang="en-GB" dirty="0" err="1"/>
              <a:t>heav’n</a:t>
            </a:r>
            <a:r>
              <a:rPr lang="en-GB" dirty="0"/>
              <a:t> and earth has made.</a:t>
            </a:r>
            <a:endParaRPr lang="en-NZ" dirty="0"/>
          </a:p>
          <a:p>
            <a:r>
              <a:rPr lang="en-GB" dirty="0"/>
              <a:t>	He will guide through dangers all,</a:t>
            </a:r>
            <a:endParaRPr lang="en-NZ" dirty="0"/>
          </a:p>
          <a:p>
            <a:r>
              <a:rPr lang="en-GB" dirty="0"/>
              <a:t>		will not suffer thee to fall.</a:t>
            </a:r>
            <a:endParaRPr lang="en-NZ" dirty="0"/>
          </a:p>
          <a:p>
            <a:r>
              <a:rPr lang="en-GB" dirty="0"/>
              <a:t>		He who safe his people keeps</a:t>
            </a:r>
            <a:endParaRPr lang="en-NZ" dirty="0"/>
          </a:p>
          <a:p>
            <a:r>
              <a:rPr lang="en-GB" dirty="0"/>
              <a:t>		slumbers not and never sleeps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121]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Thy protector is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shade for thee he will afford.</a:t>
            </a:r>
            <a:endParaRPr lang="en-NZ" dirty="0"/>
          </a:p>
          <a:p>
            <a:r>
              <a:rPr lang="en-GB" dirty="0"/>
              <a:t>		Neither sun nor moon shall smite,</a:t>
            </a:r>
            <a:endParaRPr lang="en-NZ" dirty="0"/>
          </a:p>
          <a:p>
            <a:r>
              <a:rPr lang="en-GB" dirty="0"/>
              <a:t>		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 shall guard by day and night.</a:t>
            </a:r>
            <a:endParaRPr lang="en-NZ" dirty="0"/>
          </a:p>
          <a:p>
            <a:r>
              <a:rPr lang="en-GB" dirty="0"/>
              <a:t>	He will ever keep thy soul,</a:t>
            </a:r>
            <a:endParaRPr lang="en-NZ" dirty="0"/>
          </a:p>
          <a:p>
            <a:r>
              <a:rPr lang="en-GB" dirty="0"/>
              <a:t>		what would harm he will control.</a:t>
            </a:r>
            <a:endParaRPr lang="en-NZ" dirty="0"/>
          </a:p>
          <a:p>
            <a:r>
              <a:rPr lang="en-GB" dirty="0"/>
              <a:t>		In the home and by the way</a:t>
            </a:r>
            <a:endParaRPr lang="en-NZ" dirty="0"/>
          </a:p>
          <a:p>
            <a:r>
              <a:rPr lang="en-GB" dirty="0"/>
              <a:t>		he will keep thee day by day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121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</a:t>
            </a:r>
            <a:r>
              <a:rPr lang="en-GB" sz="1000" dirty="0"/>
              <a:t>, 1912</a:t>
            </a:r>
            <a:endParaRPr lang="en-NZ" sz="1000" dirty="0"/>
          </a:p>
          <a:p>
            <a:pPr algn="r"/>
            <a:r>
              <a:rPr lang="en-GB" sz="1000" dirty="0"/>
              <a:t>Tune: Marcus M. Wells, 1858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29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Wingdings</vt:lpstr>
      <vt:lpstr>Calibri</vt:lpstr>
      <vt:lpstr>template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2014-02-24T10:22:29Z</dcterms:created>
  <dcterms:modified xsi:type="dcterms:W3CDTF">2014-02-24T10:23:33Z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