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7667C0-388A-4FB2-85D4-C77DAADFC742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B45E3D-09B5-42C0-83BC-839C934E012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3090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2039C10-6F13-4B1E-A007-E02607D73D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25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D148BB-D9FE-41D2-B599-60D33DC310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75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C822B0-6DE7-4CF9-A087-7B318CE685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638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11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0D3E35-88E8-4FEA-877C-2B492C4513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94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728F82-8C9F-4E0C-815B-2EEA5F81E4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330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762910-71A8-42EB-895D-7706E06B8A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194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16E8EC-A2BD-462B-AA75-CE5B4F840D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72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C2A013-A4BF-4E3D-8D7A-9286C91AEE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104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883EFF-D7DA-49BB-B19B-DE0EE6292E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666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22541D-9B0B-4810-8127-DADB8DB8B7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5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To you,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I lift my eyes,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God enthroned above the skies.</a:t>
            </a:r>
            <a:endParaRPr lang="en-NZ" dirty="0"/>
          </a:p>
          <a:p>
            <a:r>
              <a:rPr lang="en-GB" dirty="0"/>
              <a:t>	As servants watch their master’s hand</a:t>
            </a:r>
            <a:endParaRPr lang="en-NZ" dirty="0"/>
          </a:p>
          <a:p>
            <a:r>
              <a:rPr lang="en-GB" dirty="0"/>
              <a:t>		or maids before their mistress stand,</a:t>
            </a:r>
            <a:endParaRPr lang="en-NZ" dirty="0"/>
          </a:p>
          <a:p>
            <a:r>
              <a:rPr lang="en-GB" dirty="0"/>
              <a:t>	so 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eyes we raise,</a:t>
            </a:r>
            <a:endParaRPr lang="en-NZ" dirty="0"/>
          </a:p>
          <a:p>
            <a:r>
              <a:rPr lang="en-GB" dirty="0"/>
              <a:t>		until his mercy he displays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123]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God, your mercy show;</a:t>
            </a:r>
            <a:endParaRPr lang="en-NZ" dirty="0"/>
          </a:p>
          <a:p>
            <a:r>
              <a:rPr lang="en-GB" dirty="0"/>
              <a:t>		take pity,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cap="all" dirty="0"/>
              <a:t>,</a:t>
            </a:r>
            <a:r>
              <a:rPr lang="en-GB" dirty="0"/>
              <a:t> on us below.</a:t>
            </a:r>
            <a:endParaRPr lang="en-NZ" dirty="0"/>
          </a:p>
          <a:p>
            <a:r>
              <a:rPr lang="en-GB" dirty="0"/>
              <a:t>	For scorn your people all have known;</a:t>
            </a:r>
            <a:endParaRPr lang="en-NZ" dirty="0"/>
          </a:p>
          <a:p>
            <a:r>
              <a:rPr lang="en-GB" dirty="0"/>
              <a:t>		our foes’ contempt has made us groan.</a:t>
            </a:r>
            <a:endParaRPr lang="en-NZ" dirty="0"/>
          </a:p>
          <a:p>
            <a:r>
              <a:rPr lang="en-GB" dirty="0"/>
              <a:t>	The proud have covered us with shame;</a:t>
            </a:r>
            <a:endParaRPr lang="en-NZ" dirty="0"/>
          </a:p>
          <a:p>
            <a:r>
              <a:rPr lang="en-GB" dirty="0"/>
              <a:t>		with insolence they mock our name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123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Henri F. </a:t>
            </a:r>
            <a:r>
              <a:rPr lang="en-GB" sz="1000" dirty="0" err="1"/>
              <a:t>Hemy</a:t>
            </a:r>
            <a:r>
              <a:rPr lang="en-GB" sz="1000" dirty="0"/>
              <a:t>, 1864; adapt. James G. Walton, </a:t>
            </a:r>
            <a:r>
              <a:rPr lang="en-GB" sz="1000" dirty="0" smtClean="0"/>
              <a:t>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2014-02-26T07:48:26Z</dcterms:created>
  <dcterms:modified xsi:type="dcterms:W3CDTF">2014-02-26T07:49:39Z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