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BD2F34-B412-4A81-92F6-7731350C14E3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2F2382-77D1-4451-A559-9DD3EA8728B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2023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9582A7F-EE9B-4B6D-B720-153F3360A3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77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37E86C-364A-40F8-A2FF-DC60A39747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716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F8B7A7-E701-4856-A869-316142B09F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70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76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45E637-62EC-4F6E-B7F0-4BCA4BF238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07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709C21-C6E3-48DD-9B2E-F4C7E06064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82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7A80AD-453F-475F-A25E-EAB51A22EC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695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669266-FCE1-4848-B217-8F9DCD44C9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6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288B61-8D2A-4F88-978E-56A263814A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620F72-2385-4B52-94C1-4080F94C0B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628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25CCB1-8713-4B7F-9E71-AF57E7CFEF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48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Unless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builds </a:t>
            </a:r>
            <a:r>
              <a:rPr lang="en-GB" dirty="0"/>
              <a:t>up the house,</a:t>
            </a:r>
            <a:endParaRPr lang="en-NZ" dirty="0"/>
          </a:p>
          <a:p>
            <a:r>
              <a:rPr lang="en-GB" dirty="0"/>
              <a:t>		its builders toil in vain;</a:t>
            </a:r>
            <a:endParaRPr lang="en-NZ" dirty="0"/>
          </a:p>
          <a:p>
            <a:r>
              <a:rPr lang="en-GB" dirty="0"/>
              <a:t>	unless he keeps the city safe,</a:t>
            </a:r>
            <a:endParaRPr lang="en-NZ" dirty="0"/>
          </a:p>
          <a:p>
            <a:r>
              <a:rPr lang="en-GB" dirty="0"/>
              <a:t>		they vainly watch maintain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vain you rise before the dawn</a:t>
            </a:r>
            <a:endParaRPr lang="en-NZ" dirty="0"/>
          </a:p>
          <a:p>
            <a:r>
              <a:rPr lang="en-GB" dirty="0"/>
              <a:t>		and late hours vainly keep</a:t>
            </a:r>
            <a:endParaRPr lang="en-NZ" dirty="0"/>
          </a:p>
          <a:p>
            <a:r>
              <a:rPr lang="en-GB" dirty="0"/>
              <a:t>	that you may toil for food to eat –</a:t>
            </a:r>
            <a:endParaRPr lang="en-NZ" dirty="0"/>
          </a:p>
          <a:p>
            <a:r>
              <a:rPr lang="en-GB" dirty="0"/>
              <a:t>		he gives his loved ones sleep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Sons are a precious heritage,</a:t>
            </a:r>
            <a:endParaRPr lang="en-NZ" dirty="0"/>
          </a:p>
          <a:p>
            <a:r>
              <a:rPr lang="en-GB" dirty="0"/>
              <a:t>		a blessing 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the children that are born to us</a:t>
            </a:r>
            <a:endParaRPr lang="en-NZ" dirty="0"/>
          </a:p>
          <a:p>
            <a:r>
              <a:rPr lang="en-GB" dirty="0"/>
              <a:t>		are truly his reward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087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Like arrows in a warrior’s hand</a:t>
            </a:r>
            <a:endParaRPr lang="en-NZ" dirty="0"/>
          </a:p>
          <a:p>
            <a:r>
              <a:rPr lang="en-GB" dirty="0"/>
              <a:t>		are children of one’s youth.</a:t>
            </a:r>
            <a:endParaRPr lang="en-NZ" dirty="0"/>
          </a:p>
          <a:p>
            <a:r>
              <a:rPr lang="en-GB" dirty="0"/>
              <a:t>	The man whose quiver’s full of them</a:t>
            </a:r>
            <a:endParaRPr lang="en-NZ" dirty="0"/>
          </a:p>
          <a:p>
            <a:r>
              <a:rPr lang="en-GB" dirty="0"/>
              <a:t>		is blest by God in truth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06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Such men will not be put to shame –</a:t>
            </a:r>
            <a:endParaRPr lang="en-NZ" dirty="0"/>
          </a:p>
          <a:p>
            <a:r>
              <a:rPr lang="en-GB" dirty="0"/>
              <a:t>		that will not be their fate –</a:t>
            </a:r>
            <a:endParaRPr lang="en-NZ" dirty="0"/>
          </a:p>
          <a:p>
            <a:r>
              <a:rPr lang="en-GB" dirty="0"/>
              <a:t>	when they contend against their foes</a:t>
            </a:r>
            <a:endParaRPr lang="en-NZ" dirty="0"/>
          </a:p>
          <a:p>
            <a:r>
              <a:rPr lang="en-GB" dirty="0"/>
              <a:t>		who face them in the gate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William H. </a:t>
            </a:r>
            <a:r>
              <a:rPr lang="en-GB" sz="1000" dirty="0" err="1"/>
              <a:t>Havergal</a:t>
            </a:r>
            <a:r>
              <a:rPr lang="en-GB" sz="1000" dirty="0"/>
              <a:t>, </a:t>
            </a:r>
            <a:r>
              <a:rPr lang="en-GB" sz="1000" dirty="0" smtClean="0"/>
              <a:t>1846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2014-02-26T08:05:42Z</dcterms:created>
  <dcterms:modified xsi:type="dcterms:W3CDTF">2014-02-26T08:07:09Z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