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5"/>
  </p:handout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8016A49-F039-4525-BED0-A00D2A4D6147}" type="datetimeFigureOut">
              <a:rPr lang="en-NZ"/>
              <a:pPr>
                <a:defRPr/>
              </a:pPr>
              <a:t>26/02/2014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12885E9-BFF7-4636-913F-51DC41525980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45858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9D1D2B6B-01A6-42ED-90E8-03F97EEE849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92808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2AF5320-D64C-42E0-92C7-E8EE2797BE6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2889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A3D1AA2-B28B-46D1-8D38-EEB5FFDA6EE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21108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36636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AF8E0A4-A91E-47D0-B279-BE7714868BE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43737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18958CD-D990-4451-BB8C-E1986A087AF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8005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E797100-9603-4943-9709-A9878EF538E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78632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BC2325E-763B-4206-8801-2941991E096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14059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E8E2E8D-F6F7-47ED-A73E-CC323515B21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0354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C0D3580-35A7-4C1D-BE01-61424679278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90120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E2BA212-DF7B-4BBC-87C0-6945E85DA21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46536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How blest are all who fear the </a:t>
            </a:r>
            <a:r>
              <a:rPr lang="en-GB" b="1" cap="all" dirty="0">
                <a:solidFill>
                  <a:srgbClr val="FFFF00"/>
                </a:solidFill>
              </a:rPr>
              <a:t>L</a:t>
            </a:r>
            <a:r>
              <a:rPr lang="en-GB" sz="2400" b="1" cap="all" dirty="0">
                <a:solidFill>
                  <a:srgbClr val="FFFF00"/>
                </a:solidFill>
              </a:rPr>
              <a:t>ord</a:t>
            </a:r>
            <a:r>
              <a:rPr lang="en-GB" b="1" dirty="0">
                <a:solidFill>
                  <a:srgbClr val="FFFF00"/>
                </a:solidFill>
              </a:rPr>
              <a:t>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who walk the way that he has shown.</a:t>
            </a:r>
            <a:endParaRPr lang="en-NZ" dirty="0"/>
          </a:p>
          <a:p>
            <a:r>
              <a:rPr lang="en-GB" dirty="0"/>
              <a:t>	Success and blessing will be yours;</a:t>
            </a:r>
            <a:endParaRPr lang="en-NZ" dirty="0"/>
          </a:p>
          <a:p>
            <a:r>
              <a:rPr lang="en-GB" dirty="0"/>
              <a:t>		you’ll eat the fruit that you have grown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128]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Your wife will be a fruitful vine;</a:t>
            </a:r>
            <a:endParaRPr lang="en-NZ" dirty="0"/>
          </a:p>
          <a:p>
            <a:r>
              <a:rPr lang="en-GB" dirty="0"/>
              <a:t>		and round your table will be placed</a:t>
            </a:r>
            <a:endParaRPr lang="en-NZ" dirty="0"/>
          </a:p>
          <a:p>
            <a:r>
              <a:rPr lang="en-GB" dirty="0"/>
              <a:t>	your children like young olive shoots.</a:t>
            </a:r>
            <a:endParaRPr lang="en-NZ" dirty="0"/>
          </a:p>
          <a:p>
            <a:r>
              <a:rPr lang="en-GB" dirty="0"/>
              <a:t>		Thus he who fears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is blest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3.</a:t>
            </a:r>
            <a:r>
              <a:rPr lang="en-NZ" altLang="en-US" dirty="0" smtClean="0"/>
              <a:t>	</a:t>
            </a:r>
            <a:r>
              <a:rPr lang="en-GB" dirty="0"/>
              <a:t>May you behold Jerusalem’s good;</a:t>
            </a:r>
            <a:endParaRPr lang="en-NZ" dirty="0"/>
          </a:p>
          <a:p>
            <a:r>
              <a:rPr lang="en-GB" dirty="0"/>
              <a:t>		from Zion may </a:t>
            </a:r>
            <a:r>
              <a:rPr lang="en-GB" cap="all" dirty="0"/>
              <a:t>G</a:t>
            </a:r>
            <a:r>
              <a:rPr lang="en-GB" sz="2400" cap="all" dirty="0"/>
              <a:t>od</a:t>
            </a:r>
            <a:r>
              <a:rPr lang="en-GB" dirty="0"/>
              <a:t>’s blessing flow.</a:t>
            </a:r>
            <a:endParaRPr lang="en-NZ" dirty="0"/>
          </a:p>
          <a:p>
            <a:r>
              <a:rPr lang="en-GB" dirty="0"/>
              <a:t>	Your children’s children may you see.</a:t>
            </a:r>
            <a:endParaRPr lang="en-NZ" dirty="0"/>
          </a:p>
          <a:p>
            <a:r>
              <a:rPr lang="en-GB" dirty="0"/>
              <a:t>		May </a:t>
            </a:r>
            <a:r>
              <a:rPr lang="en-GB" cap="all" dirty="0"/>
              <a:t>G</a:t>
            </a:r>
            <a:r>
              <a:rPr lang="en-GB" sz="2400" cap="all" dirty="0"/>
              <a:t>od</a:t>
            </a:r>
            <a:r>
              <a:rPr lang="en-GB" dirty="0"/>
              <a:t> on </a:t>
            </a:r>
            <a:r>
              <a:rPr lang="en-GB" dirty="0" err="1"/>
              <a:t>Isr’el</a:t>
            </a:r>
            <a:r>
              <a:rPr lang="en-GB" dirty="0"/>
              <a:t> peace bestow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128</a:t>
            </a:r>
            <a:endParaRPr lang="en-NZ" altLang="en-US" sz="10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i="1" dirty="0"/>
              <a:t>Used with permission</a:t>
            </a:r>
          </a:p>
          <a:p>
            <a:pPr algn="r"/>
            <a:r>
              <a:rPr lang="en-GB" sz="1000" dirty="0" smtClean="0"/>
              <a:t>Text</a:t>
            </a:r>
            <a:r>
              <a:rPr lang="en-GB" sz="1000" dirty="0"/>
              <a:t>: </a:t>
            </a:r>
            <a:r>
              <a:rPr lang="en-GB" sz="1000" i="1" dirty="0"/>
              <a:t>Sing Psalms</a:t>
            </a:r>
            <a:r>
              <a:rPr lang="en-GB" sz="1000" dirty="0"/>
              <a:t>, © Psalmody Committee, Free Church of Scotland, 2003</a:t>
            </a:r>
            <a:endParaRPr lang="en-NZ" sz="1000" dirty="0"/>
          </a:p>
          <a:p>
            <a:pPr algn="r"/>
            <a:r>
              <a:rPr lang="en-GB" sz="1000" dirty="0"/>
              <a:t>Tune: 18th or 19th century melody; arr. Geoffrey T. Shaw, </a:t>
            </a:r>
            <a:r>
              <a:rPr lang="en-GB" sz="1000" dirty="0" smtClean="0"/>
              <a:t>1879–1943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50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2014-02-26T08:07:14Z</dcterms:created>
  <dcterms:modified xsi:type="dcterms:W3CDTF">2014-02-26T08:08:38Z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