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77A5B1-53EB-4508-AD95-5FF4BE483605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08389-9537-4243-9B88-66A55CFEB63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5597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00151D0-BD7F-4590-B908-82BE5201AF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07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862048-7DFC-4C83-86A0-E7DFCE07E6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00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2DFBC4-F9CD-4B90-A31C-ABA5DC0F2D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79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091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7792D4-DF8C-4F01-85D6-62AB9AC3CF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48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A9BE31-CABE-4612-99A7-4724127807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3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A834BA-2D5B-40B3-B369-6E9C90303D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09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69FFE2-D2E3-4100-8F17-D429B2B0A1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49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940E75-BEFF-4286-B64B-C6D3D1E81C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64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5C4BFC-4A6B-4EEF-9DB4-C92C2836CF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69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1F95DC-8D05-42AA-8B99-0E357715A4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384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They have oppressed me </a:t>
            </a:r>
            <a:r>
              <a:rPr lang="en-GB" dirty="0"/>
              <a:t>from my youth –</a:t>
            </a:r>
            <a:endParaRPr lang="en-NZ" dirty="0"/>
          </a:p>
          <a:p>
            <a:r>
              <a:rPr lang="en-GB" dirty="0"/>
              <a:t>		let </a:t>
            </a:r>
            <a:r>
              <a:rPr lang="en-GB" dirty="0" err="1"/>
              <a:t>Israèl</a:t>
            </a:r>
            <a:r>
              <a:rPr lang="en-GB" dirty="0"/>
              <a:t> now make this known –</a:t>
            </a:r>
            <a:endParaRPr lang="en-NZ" dirty="0"/>
          </a:p>
          <a:p>
            <a:r>
              <a:rPr lang="en-GB" dirty="0"/>
              <a:t>	they have oppressed me from my youth;</a:t>
            </a:r>
            <a:endParaRPr lang="en-NZ" dirty="0"/>
          </a:p>
          <a:p>
            <a:r>
              <a:rPr lang="en-GB" dirty="0"/>
              <a:t>		yet I have not been overthrown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They drew their ploughs across my back;</a:t>
            </a:r>
            <a:endParaRPr lang="en-NZ" dirty="0"/>
          </a:p>
          <a:p>
            <a:r>
              <a:rPr lang="en-GB" dirty="0"/>
              <a:t>		the ploughmen made their furrows long.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just; he cut me free</a:t>
            </a:r>
            <a:endParaRPr lang="en-NZ" dirty="0"/>
          </a:p>
          <a:p>
            <a:r>
              <a:rPr lang="en-GB" dirty="0"/>
              <a:t>		from cords of those who did me wrong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all who hate Jerusalem</a:t>
            </a:r>
            <a:endParaRPr lang="en-NZ" dirty="0"/>
          </a:p>
          <a:p>
            <a:r>
              <a:rPr lang="en-GB" dirty="0"/>
              <a:t>		be put to shame and turned away.</a:t>
            </a:r>
            <a:endParaRPr lang="en-NZ" dirty="0"/>
          </a:p>
          <a:p>
            <a:r>
              <a:rPr lang="en-GB" dirty="0"/>
              <a:t>	May they, like grass upon the roof,</a:t>
            </a:r>
            <a:endParaRPr lang="en-NZ" dirty="0"/>
          </a:p>
          <a:p>
            <a:r>
              <a:rPr lang="en-GB" dirty="0"/>
              <a:t>		not grow, but wither and decay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665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Such grass can fill no reaper’s hands;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ga-ther-er</a:t>
            </a:r>
            <a:r>
              <a:rPr lang="en-GB" dirty="0"/>
              <a:t> has no reward.</a:t>
            </a:r>
            <a:endParaRPr lang="en-NZ" dirty="0"/>
          </a:p>
          <a:p>
            <a:r>
              <a:rPr lang="en-GB" dirty="0"/>
              <a:t>	May passers-by not say to them:</a:t>
            </a:r>
            <a:endParaRPr lang="en-NZ" dirty="0"/>
          </a:p>
          <a:p>
            <a:r>
              <a:rPr lang="en-GB" dirty="0"/>
              <a:t>		“We wish you blessing 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Jeremiah Clarke, </a:t>
            </a:r>
            <a:r>
              <a:rPr lang="en-GB" sz="1000" dirty="0" smtClean="0"/>
              <a:t>1701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2014-02-26T08:08:42Z</dcterms:created>
  <dcterms:modified xsi:type="dcterms:W3CDTF">2014-02-26T08:10:13Z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