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439D58D-3DB4-4DF3-A534-709F967F7FCD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E91507-BCD8-4C32-9C70-82D78367561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3717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8EA04DF-A9AA-4F28-B601-F74799C795A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3671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603C1EF-0E70-4DAE-8609-D5B714413CF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4595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0DBA2EC-3566-472A-99A9-D885711C953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847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2368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502434-44CF-4CC1-A078-20950B5BDCF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3993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5C5C20C-473A-4AB5-B808-0B3E421AFC6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1043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BBE245-C7CA-47CC-8946-B42020D9D65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4571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B21B5D9-693F-49D4-B1FD-085E8F8B4FD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5070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C8F1E3F-8A5E-4897-B168-27DAEFDA393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7521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70B436-7F3A-4492-A4EE-E1EB6F11613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3674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F7920D6-DAC1-4852-9ACA-F518520930A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8722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my heart is not proud,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nor haughty my eyes.</a:t>
            </a:r>
            <a:endParaRPr lang="en-NZ" dirty="0"/>
          </a:p>
          <a:p>
            <a:r>
              <a:rPr lang="en-GB" dirty="0"/>
              <a:t>		I have not gone after things too great,</a:t>
            </a:r>
            <a:endParaRPr lang="en-NZ" dirty="0"/>
          </a:p>
          <a:p>
            <a:r>
              <a:rPr lang="en-GB" dirty="0"/>
              <a:t>		nor marvels beyond me.</a:t>
            </a:r>
            <a:endParaRPr lang="en-NZ" dirty="0"/>
          </a:p>
          <a:p>
            <a:r>
              <a:rPr lang="en-GB" dirty="0"/>
              <a:t>	Truly I have set my soul,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in silence and peace</a:t>
            </a:r>
            <a:r>
              <a:rPr lang="en-GB" dirty="0" smtClean="0"/>
              <a:t>;</a:t>
            </a:r>
            <a:endParaRPr lang="en-NZ" dirty="0" smtClean="0"/>
          </a:p>
          <a:p>
            <a:r>
              <a:rPr lang="en-GB" dirty="0" smtClean="0"/>
              <a:t>		at rest as a child in its mother’s arms,</a:t>
            </a:r>
            <a:endParaRPr lang="en-NZ" dirty="0" smtClean="0"/>
          </a:p>
          <a:p>
            <a:r>
              <a:rPr lang="en-GB" dirty="0"/>
              <a:t>		so is my soul.</a:t>
            </a:r>
            <a:endParaRPr lang="en-NZ" dirty="0"/>
          </a:p>
          <a:p>
            <a:r>
              <a:rPr lang="en-GB" dirty="0"/>
              <a:t>	O </a:t>
            </a:r>
            <a:r>
              <a:rPr lang="en-GB" dirty="0" err="1"/>
              <a:t>Israèl</a:t>
            </a:r>
            <a:r>
              <a:rPr lang="en-GB" dirty="0"/>
              <a:t>, put your hope in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now and forever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131]</a:t>
            </a:r>
            <a:endParaRPr lang="en-NZ" altLang="en-US" sz="12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-16565" y="590389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131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(#4599533)</a:t>
            </a:r>
            <a:endParaRPr lang="en-NZ" sz="1000" i="1" dirty="0"/>
          </a:p>
          <a:p>
            <a:pPr algn="r"/>
            <a:r>
              <a:rPr lang="en-GB" sz="1000" dirty="0"/>
              <a:t>Text: Martin </a:t>
            </a:r>
            <a:r>
              <a:rPr lang="en-GB" sz="1000" dirty="0" err="1"/>
              <a:t>Bleby</a:t>
            </a:r>
            <a:r>
              <a:rPr lang="en-GB" sz="1000" dirty="0"/>
              <a:t>, © Harper Collins UK, 1997, alt.</a:t>
            </a:r>
            <a:endParaRPr lang="en-NZ" sz="1000" dirty="0"/>
          </a:p>
          <a:p>
            <a:pPr algn="r"/>
            <a:r>
              <a:rPr lang="en-GB" sz="1000" dirty="0"/>
              <a:t>Tune: Margaret </a:t>
            </a:r>
            <a:r>
              <a:rPr lang="en-GB" sz="1000" dirty="0" err="1"/>
              <a:t>Rizza</a:t>
            </a:r>
            <a:r>
              <a:rPr lang="en-GB" sz="1000" dirty="0"/>
              <a:t>, © Kevin Mayhew Ltd, 1997, alt.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template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2014-02-26T08:12:08Z</dcterms:created>
  <dcterms:modified xsi:type="dcterms:W3CDTF">2014-04-03T09:14:04Z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