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17A717-7072-48CA-96CC-F793840B0360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C6A7ED-2F6A-466E-9570-47DC01D9673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7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F864A5D-FFA6-463A-8794-F1D572A69E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30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A9DFD6-19F6-46B6-96D5-0A5032A732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127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720427-F821-4326-9C02-8210E27F60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39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82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729660-8454-4836-BB07-4E6C8569B0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11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4870D8-408B-485D-B83E-D6D28A9FAA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57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9C3107-6753-4CCA-BB70-B1DFA5F00C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194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DF1B16-18E7-45A2-8376-0F1B3B4B80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44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FFF484-76DB-4209-931D-60023B194D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225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1306D9-147B-4BAB-BBBC-794082C294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996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00621-8E85-45A4-87DE-5FC5E94B9C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71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our God, remember David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the hardships which he bore.</a:t>
            </a:r>
            <a:endParaRPr lang="en-NZ" dirty="0"/>
          </a:p>
          <a:p>
            <a:r>
              <a:rPr lang="en-GB" dirty="0"/>
              <a:t>		To the Mighty One of Jacob,</a:t>
            </a:r>
            <a:endParaRPr lang="en-NZ" dirty="0"/>
          </a:p>
          <a:p>
            <a:r>
              <a:rPr lang="en-GB" dirty="0"/>
              <a:t>		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this oath he swore:</a:t>
            </a:r>
            <a:endParaRPr lang="en-NZ" dirty="0"/>
          </a:p>
          <a:p>
            <a:r>
              <a:rPr lang="en-GB" dirty="0"/>
              <a:t>	“My house I will never enter;</a:t>
            </a:r>
            <a:endParaRPr lang="en-NZ" dirty="0"/>
          </a:p>
          <a:p>
            <a:r>
              <a:rPr lang="en-GB" dirty="0"/>
              <a:t>		rest and slumber I will shun,</a:t>
            </a:r>
            <a:endParaRPr lang="en-NZ" dirty="0"/>
          </a:p>
          <a:p>
            <a:r>
              <a:rPr lang="en-GB" dirty="0"/>
              <a:t>		till I find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 dwelling</a:t>
            </a:r>
            <a:endParaRPr lang="en-NZ" dirty="0"/>
          </a:p>
          <a:p>
            <a:r>
              <a:rPr lang="en-GB" dirty="0"/>
              <a:t>		fit for Jacob’s Mighty One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We, in </a:t>
            </a:r>
            <a:r>
              <a:rPr lang="en-GB" dirty="0" err="1"/>
              <a:t>Ephrathah</a:t>
            </a:r>
            <a:r>
              <a:rPr lang="en-GB" dirty="0"/>
              <a:t>, have heard this,</a:t>
            </a:r>
            <a:endParaRPr lang="en-NZ" dirty="0"/>
          </a:p>
          <a:p>
            <a:r>
              <a:rPr lang="en-GB" dirty="0"/>
              <a:t>		found it in the fields of </a:t>
            </a:r>
            <a:r>
              <a:rPr lang="en-GB" dirty="0" err="1"/>
              <a:t>Jaar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“Let us hasten to his dwelling,</a:t>
            </a:r>
            <a:endParaRPr lang="en-NZ" dirty="0"/>
          </a:p>
          <a:p>
            <a:r>
              <a:rPr lang="en-GB" dirty="0"/>
              <a:t>		worship at his footstool there.</a:t>
            </a:r>
            <a:endParaRPr lang="en-NZ" dirty="0"/>
          </a:p>
          <a:p>
            <a:r>
              <a:rPr lang="en-GB" dirty="0"/>
              <a:t>	Rise,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and dwell among us,</a:t>
            </a:r>
            <a:endParaRPr lang="en-NZ" dirty="0"/>
          </a:p>
          <a:p>
            <a:r>
              <a:rPr lang="en-GB" dirty="0"/>
              <a:t>		resting with your ark of might!</a:t>
            </a:r>
            <a:endParaRPr lang="en-NZ" dirty="0"/>
          </a:p>
          <a:p>
            <a:r>
              <a:rPr lang="en-GB" dirty="0"/>
              <a:t>		May your priests be clothed with honour,</a:t>
            </a:r>
            <a:endParaRPr lang="en-NZ" dirty="0"/>
          </a:p>
          <a:p>
            <a:r>
              <a:rPr lang="en-GB" dirty="0"/>
              <a:t>		may your saints sing with delight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the sake of your own servant,</a:t>
            </a:r>
            <a:endParaRPr lang="en-NZ" dirty="0"/>
          </a:p>
          <a:p>
            <a:r>
              <a:rPr lang="en-GB" dirty="0"/>
              <a:t>		David, your appointed one,</a:t>
            </a:r>
            <a:endParaRPr lang="en-NZ" dirty="0"/>
          </a:p>
          <a:p>
            <a:r>
              <a:rPr lang="en-GB" dirty="0"/>
              <a:t>		do not turn away your favour</a:t>
            </a:r>
            <a:endParaRPr lang="en-NZ" dirty="0"/>
          </a:p>
          <a:p>
            <a:r>
              <a:rPr lang="en-GB" dirty="0"/>
              <a:t>		from his own anointed son.</a:t>
            </a:r>
            <a:endParaRPr lang="en-NZ" dirty="0"/>
          </a:p>
          <a:p>
            <a:r>
              <a:rPr lang="en-GB" cap="all" dirty="0"/>
              <a:t>	G</a:t>
            </a:r>
            <a:r>
              <a:rPr lang="en-GB" sz="2400" cap="all" dirty="0"/>
              <a:t>od</a:t>
            </a:r>
            <a:r>
              <a:rPr lang="en-GB" dirty="0"/>
              <a:t> has sworn an oath to David;</a:t>
            </a:r>
            <a:endParaRPr lang="en-NZ" dirty="0"/>
          </a:p>
          <a:p>
            <a:r>
              <a:rPr lang="en-GB" dirty="0"/>
              <a:t>		from it he will never turn:</a:t>
            </a:r>
            <a:endParaRPr lang="en-NZ" dirty="0"/>
          </a:p>
          <a:p>
            <a:r>
              <a:rPr lang="en-GB" dirty="0"/>
              <a:t>		“I will choose from your descendants</a:t>
            </a:r>
            <a:endParaRPr lang="en-NZ" dirty="0"/>
          </a:p>
          <a:p>
            <a:r>
              <a:rPr lang="en-GB" dirty="0"/>
              <a:t>		one to sit upon your throne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3338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“If your sons will keep my </a:t>
            </a:r>
            <a:r>
              <a:rPr lang="en-GB" dirty="0" err="1"/>
              <a:t>cov’nant</a:t>
            </a:r>
            <a:endParaRPr lang="en-NZ" dirty="0"/>
          </a:p>
          <a:p>
            <a:r>
              <a:rPr lang="en-GB" dirty="0"/>
              <a:t>		and the statutes I make known,</a:t>
            </a:r>
            <a:endParaRPr lang="en-NZ" dirty="0"/>
          </a:p>
          <a:p>
            <a:r>
              <a:rPr lang="en-GB" dirty="0"/>
              <a:t>		surely then shall their descendants</a:t>
            </a:r>
            <a:endParaRPr lang="en-NZ" dirty="0"/>
          </a:p>
          <a:p>
            <a:r>
              <a:rPr lang="en-GB" dirty="0"/>
              <a:t>		sit forever on your throne.”</a:t>
            </a:r>
            <a:endParaRPr lang="en-NZ" dirty="0"/>
          </a:p>
          <a:p>
            <a:r>
              <a:rPr lang="en-GB" dirty="0"/>
              <a:t>	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chosen Zion –</a:t>
            </a:r>
            <a:endParaRPr lang="en-NZ" dirty="0"/>
          </a:p>
          <a:p>
            <a:r>
              <a:rPr lang="en-GB" dirty="0"/>
              <a:t>		there he wishes to remain:</a:t>
            </a:r>
            <a:endParaRPr lang="en-NZ" dirty="0"/>
          </a:p>
          <a:p>
            <a:r>
              <a:rPr lang="en-GB" dirty="0"/>
              <a:t>		“Here’s my resting place forever,</a:t>
            </a:r>
            <a:endParaRPr lang="en-NZ" dirty="0"/>
          </a:p>
          <a:p>
            <a:r>
              <a:rPr lang="en-GB" dirty="0"/>
              <a:t>		here it pleases me to reign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66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“I will bless her with abundance;</a:t>
            </a:r>
            <a:endParaRPr lang="en-NZ" dirty="0"/>
          </a:p>
          <a:p>
            <a:r>
              <a:rPr lang="en-GB" dirty="0"/>
              <a:t>		for her poor much food I’ll bring.</a:t>
            </a:r>
            <a:endParaRPr lang="en-NZ" dirty="0"/>
          </a:p>
          <a:p>
            <a:r>
              <a:rPr lang="en-GB" dirty="0"/>
              <a:t>		I will grant her priests salvation,</a:t>
            </a:r>
            <a:endParaRPr lang="en-NZ" dirty="0"/>
          </a:p>
          <a:p>
            <a:r>
              <a:rPr lang="en-GB" dirty="0"/>
              <a:t>		and with joy her saints will sing.</a:t>
            </a:r>
            <a:endParaRPr lang="en-NZ" dirty="0"/>
          </a:p>
          <a:p>
            <a:r>
              <a:rPr lang="en-GB" dirty="0"/>
              <a:t>	I will raise a horn for David,</a:t>
            </a:r>
            <a:endParaRPr lang="en-NZ" dirty="0"/>
          </a:p>
          <a:p>
            <a:r>
              <a:rPr lang="en-GB" dirty="0"/>
              <a:t>		for my chosen one a light.</a:t>
            </a:r>
            <a:endParaRPr lang="en-NZ" dirty="0"/>
          </a:p>
          <a:p>
            <a:r>
              <a:rPr lang="en-GB" dirty="0"/>
              <a:t>		With disgrace his foes I’ll cover,</a:t>
            </a:r>
            <a:endParaRPr lang="en-NZ" dirty="0"/>
          </a:p>
          <a:p>
            <a:r>
              <a:rPr lang="en-GB" dirty="0"/>
              <a:t>		he’ll be crowned with glory bright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Robert Lowry, </a:t>
            </a:r>
            <a:r>
              <a:rPr lang="en-GB" sz="1000" dirty="0" smtClean="0"/>
              <a:t>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2014-02-26T08:13:37Z</dcterms:created>
  <dcterms:modified xsi:type="dcterms:W3CDTF">2014-02-26T08:15:40Z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