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BAA082-547E-4459-8C3C-2F614E6BEED1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A6B84D-92FD-45BA-B8A7-473122FCA1F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289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CE662F2-D7AE-479E-BAEC-857B6C35BC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727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555B96-4AFE-4675-BAEB-632A235F5D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87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16AB7C-0E3D-4623-A198-9727BC95A0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93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39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A719A0-F923-40C6-AAB5-C28DF3AA91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33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9C1AB0-8B23-4F2D-A8E3-B67C39B55F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7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DD7434-DD42-4511-869F-E23B82613E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526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5E3290-CF07-47BB-A5E7-4020A216FC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523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D8AAA7-7876-4CC9-A50D-E59FC6784A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866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2AC770-CD4E-4BF6-AA11-6729B71E81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402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5F2E04-89C7-40A5-BF39-3930656D58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15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excellent a thing it is,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how pleasant and how good,</a:t>
            </a:r>
            <a:endParaRPr lang="en-NZ" dirty="0"/>
          </a:p>
          <a:p>
            <a:r>
              <a:rPr lang="en-GB" dirty="0"/>
              <a:t>	when brothers dwell in unity</a:t>
            </a:r>
            <a:endParaRPr lang="en-NZ" dirty="0"/>
          </a:p>
          <a:p>
            <a:r>
              <a:rPr lang="en-GB" dirty="0"/>
              <a:t>		and live as brothers should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it is like the precious oil,</a:t>
            </a:r>
            <a:endParaRPr lang="en-NZ" dirty="0"/>
          </a:p>
          <a:p>
            <a:r>
              <a:rPr lang="en-GB" dirty="0"/>
              <a:t>		poured out on Aaron’s head,</a:t>
            </a:r>
            <a:endParaRPr lang="en-NZ" dirty="0"/>
          </a:p>
          <a:p>
            <a:r>
              <a:rPr lang="en-GB" dirty="0"/>
              <a:t>	that, running over, down his beard,</a:t>
            </a:r>
            <a:endParaRPr lang="en-NZ" dirty="0"/>
          </a:p>
          <a:p>
            <a:r>
              <a:rPr lang="en-GB" dirty="0"/>
              <a:t>		upon his collar spread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Like Hermon’s dew, upon the hill</a:t>
            </a:r>
            <a:endParaRPr lang="en-NZ" dirty="0"/>
          </a:p>
          <a:p>
            <a:r>
              <a:rPr lang="en-GB" dirty="0"/>
              <a:t>		of Zion it descends.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bestows his blessing there –</a:t>
            </a:r>
            <a:endParaRPr lang="en-NZ" dirty="0"/>
          </a:p>
          <a:p>
            <a:r>
              <a:rPr lang="en-GB" dirty="0"/>
              <a:t>		the life that never ends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NZ" sz="1000" dirty="0"/>
              <a:t>Text: </a:t>
            </a:r>
            <a:r>
              <a:rPr lang="en-NZ" sz="1000" i="1" dirty="0"/>
              <a:t>Sing Psalms</a:t>
            </a:r>
            <a:r>
              <a:rPr lang="en-NZ" sz="1000" dirty="0"/>
              <a:t>, © Psalmody Committee, Free Church of Scotland, 2003</a:t>
            </a:r>
          </a:p>
          <a:p>
            <a:pPr algn="r"/>
            <a:r>
              <a:rPr lang="en-GB" sz="1000" dirty="0"/>
              <a:t>Tune: John B. Herbert, </a:t>
            </a:r>
            <a:r>
              <a:rPr lang="en-GB" sz="1000" dirty="0" smtClean="0"/>
              <a:t>1890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2014-02-26T08:15:46Z</dcterms:created>
  <dcterms:modified xsi:type="dcterms:W3CDTF">2014-02-26T08:17:03Z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