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8247E69-6076-4B40-8EC9-7B3854300B7E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9E0C9-5C5F-4634-B986-9FDE10E0586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876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7A3169B-0552-4205-BD8F-4CCA105239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048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07BB24-A864-4C6D-BDF6-A1F264606E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0919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EFE420C-053E-483E-B7E1-AEAE1ADCC5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610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4495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080C6E-02DA-4D15-8C7E-F3092616E1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50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E2AAE4-73A5-4AB8-8E58-08EE7801CC0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852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55EC0-1A34-4DB8-B8F5-F3E76620D05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94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0E4F3E-7779-4598-9486-047C901436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312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40E9E1-516F-4237-AEFF-15882A88BD4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4204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547664-54DC-4EBD-AAD6-D6B1E8AE84A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188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8C4267-B0FE-4D89-A6CE-5ED05DB1A7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680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How good and pleasant is the sight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when brethren make it their delight</a:t>
            </a:r>
            <a:endParaRPr lang="en-NZ" dirty="0"/>
          </a:p>
          <a:p>
            <a:r>
              <a:rPr lang="en-GB" dirty="0"/>
              <a:t>		to dwell in blest accord;</a:t>
            </a:r>
            <a:endParaRPr lang="en-NZ" dirty="0"/>
          </a:p>
          <a:p>
            <a:r>
              <a:rPr lang="en-GB" dirty="0"/>
              <a:t>	such love is like anointing oil</a:t>
            </a:r>
            <a:endParaRPr lang="en-NZ" dirty="0"/>
          </a:p>
          <a:p>
            <a:r>
              <a:rPr lang="en-GB" dirty="0"/>
              <a:t>	that consecrates for holy toil</a:t>
            </a:r>
            <a:endParaRPr lang="en-NZ" dirty="0"/>
          </a:p>
          <a:p>
            <a:r>
              <a:rPr lang="en-GB" dirty="0"/>
              <a:t>		the servants of the Lord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133b]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Such love in peace and joy distils,</a:t>
            </a:r>
            <a:endParaRPr lang="en-NZ" dirty="0"/>
          </a:p>
          <a:p>
            <a:r>
              <a:rPr lang="en-GB" dirty="0"/>
              <a:t>	as o’er the slopes of Hermon’s hills</a:t>
            </a:r>
            <a:endParaRPr lang="en-NZ" dirty="0"/>
          </a:p>
          <a:p>
            <a:r>
              <a:rPr lang="en-GB" dirty="0"/>
              <a:t>		refreshing dew descends;</a:t>
            </a:r>
            <a:endParaRPr lang="en-NZ" dirty="0"/>
          </a:p>
          <a:p>
            <a:r>
              <a:rPr lang="en-GB" dirty="0"/>
              <a:t>	the L</a:t>
            </a:r>
            <a:r>
              <a:rPr lang="en-NZ" sz="2400" cap="all" dirty="0" err="1"/>
              <a:t>ord</a:t>
            </a:r>
            <a:r>
              <a:rPr lang="en-GB" dirty="0"/>
              <a:t> commands his blessing there,</a:t>
            </a:r>
            <a:endParaRPr lang="en-NZ" dirty="0"/>
          </a:p>
          <a:p>
            <a:r>
              <a:rPr lang="en-GB" dirty="0"/>
              <a:t>	and they that walk in love shall share</a:t>
            </a:r>
            <a:endParaRPr lang="en-NZ" dirty="0"/>
          </a:p>
          <a:p>
            <a:r>
              <a:rPr lang="en-GB" dirty="0"/>
              <a:t>		in life that never ends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133b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Charles H. Gabriel, 1901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30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2014-02-26T08:17:07Z</dcterms:created>
  <dcterms:modified xsi:type="dcterms:W3CDTF">2014-02-26T08:20:34Z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