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5CE10D-576A-4367-9764-4A986B103B00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60B203-516E-4EB4-B8BE-D007839A06F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16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7751A22-FFBE-4313-A3C9-794858051C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99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7E1A6E-5ADF-4A6B-AA81-C6C654B678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932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D9334B-42AD-45BC-8A22-44AA6733FB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142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78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897E7F-0767-4964-AC7C-7DF661F672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98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DE3337-DC2F-47E6-B374-D3669279FD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45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9514CA-BBD1-4567-960C-971051661C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323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57A087-EEC3-4AEE-A670-8BA74520C9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487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81F5F5-C982-489D-9175-B0B86EF8FA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16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AA3E43-60CC-4E01-ADCE-B200FA6268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78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C7DBF4-8B50-4376-8F46-6BDD68681C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949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en-GB" b="1" dirty="0">
                <a:solidFill>
                  <a:srgbClr val="FFFF00"/>
                </a:solidFill>
              </a:rPr>
              <a:t> bless our </a:t>
            </a:r>
            <a:r>
              <a:rPr lang="en-GB" b="1" cap="all" dirty="0">
                <a:solidFill>
                  <a:srgbClr val="FFFF00"/>
                </a:solidFill>
              </a:rPr>
              <a:t>G</a:t>
            </a:r>
            <a:r>
              <a:rPr lang="en-GB" sz="2400" b="1" cap="all" dirty="0">
                <a:solidFill>
                  <a:srgbClr val="FFFF00"/>
                </a:solidFill>
              </a:rPr>
              <a:t>od</a:t>
            </a:r>
            <a:r>
              <a:rPr lang="en-GB" b="1" dirty="0">
                <a:solidFill>
                  <a:srgbClr val="FFFF00"/>
                </a:solidFill>
              </a:rPr>
              <a:t> with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one accord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ye</a:t>
            </a:r>
            <a:r>
              <a:rPr lang="en-GB" dirty="0"/>
              <a:t> faithful servants </a:t>
            </a:r>
            <a:r>
              <a:rPr lang="en-GB" b="1" dirty="0">
                <a:latin typeface="Arial Black" panose="020B0A04020102020204" pitchFamily="34" charset="0"/>
              </a:rPr>
              <a:t>of the 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who</a:t>
            </a:r>
            <a:r>
              <a:rPr lang="en-GB" dirty="0"/>
              <a:t> in his house do </a:t>
            </a:r>
            <a:r>
              <a:rPr lang="en-GB" b="1" dirty="0">
                <a:latin typeface="Arial Black" panose="020B0A04020102020204" pitchFamily="34" charset="0"/>
              </a:rPr>
              <a:t>stand by night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praise him there with </a:t>
            </a:r>
            <a:r>
              <a:rPr lang="en-GB" b="1" dirty="0">
                <a:latin typeface="Arial Black" panose="020B0A04020102020204" pitchFamily="34" charset="0"/>
              </a:rPr>
              <a:t>all your might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Lift</a:t>
            </a:r>
            <a:r>
              <a:rPr lang="en-GB" b="1" dirty="0"/>
              <a:t> </a:t>
            </a:r>
            <a:r>
              <a:rPr lang="en-GB" dirty="0"/>
              <a:t>up your hands, in </a:t>
            </a:r>
            <a:r>
              <a:rPr lang="en-GB" b="1" dirty="0">
                <a:latin typeface="Arial Black" panose="020B0A04020102020204" pitchFamily="34" charset="0"/>
              </a:rPr>
              <a:t>prayer draw nigh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un</a:t>
            </a:r>
            <a:r>
              <a:rPr lang="en-GB" dirty="0"/>
              <a:t>to his sanctu</a:t>
            </a:r>
            <a:r>
              <a:rPr lang="en-GB" b="1" dirty="0">
                <a:latin typeface="Arial Black" panose="020B0A04020102020204" pitchFamily="34" charset="0"/>
              </a:rPr>
              <a:t>ary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high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bless</a:t>
            </a:r>
            <a:r>
              <a:rPr lang="en-GB" dirty="0"/>
              <a:t> ye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kneel </a:t>
            </a:r>
            <a:r>
              <a:rPr lang="en-GB" b="1" dirty="0">
                <a:latin typeface="Arial Black" panose="020B0A04020102020204" pitchFamily="34" charset="0"/>
              </a:rPr>
              <a:t>at his feet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b="1" dirty="0"/>
              <a:t> </a:t>
            </a:r>
            <a:r>
              <a:rPr lang="en-GB" dirty="0"/>
              <a:t>worship him with </a:t>
            </a:r>
            <a:r>
              <a:rPr lang="en-GB" b="1" dirty="0" err="1">
                <a:latin typeface="Arial Black" panose="020B0A04020102020204" pitchFamily="34" charset="0"/>
              </a:rPr>
              <a:t>rev’rence</a:t>
            </a:r>
            <a:r>
              <a:rPr lang="en-GB" b="1" dirty="0">
                <a:latin typeface="Arial Black" panose="020B0A04020102020204" pitchFamily="34" charset="0"/>
              </a:rPr>
              <a:t> meet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Je</a:t>
            </a:r>
            <a:r>
              <a:rPr lang="en-GB" dirty="0"/>
              <a:t>hovah bless thee </a:t>
            </a:r>
            <a:r>
              <a:rPr lang="en-GB" b="1" dirty="0">
                <a:latin typeface="Arial Black" panose="020B0A04020102020204" pitchFamily="34" charset="0"/>
              </a:rPr>
              <a:t>from above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from</a:t>
            </a:r>
            <a:r>
              <a:rPr lang="en-GB" dirty="0"/>
              <a:t> Zion in his </a:t>
            </a:r>
            <a:r>
              <a:rPr lang="en-GB" b="1" dirty="0">
                <a:latin typeface="Arial Black" panose="020B0A04020102020204" pitchFamily="34" charset="0"/>
              </a:rPr>
              <a:t>boundless love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our</a:t>
            </a:r>
            <a:r>
              <a:rPr lang="en-GB" dirty="0"/>
              <a:t>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who </a:t>
            </a:r>
            <a:r>
              <a:rPr lang="en-GB" dirty="0" err="1"/>
              <a:t>heav’n</a:t>
            </a:r>
            <a:r>
              <a:rPr lang="en-GB" dirty="0"/>
              <a:t> and </a:t>
            </a:r>
            <a:r>
              <a:rPr lang="en-GB" b="1" dirty="0">
                <a:latin typeface="Arial Black" panose="020B0A04020102020204" pitchFamily="34" charset="0"/>
              </a:rPr>
              <a:t>earth did frame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blest</a:t>
            </a:r>
            <a:r>
              <a:rPr lang="en-GB" b="1" dirty="0"/>
              <a:t> </a:t>
            </a:r>
            <a:r>
              <a:rPr lang="en-GB" dirty="0"/>
              <a:t>be his great and </a:t>
            </a:r>
            <a:r>
              <a:rPr lang="en-GB" b="1" dirty="0">
                <a:latin typeface="Arial Black" panose="020B0A04020102020204" pitchFamily="34" charset="0"/>
              </a:rPr>
              <a:t>holy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Lambertus</a:t>
            </a:r>
            <a:r>
              <a:rPr lang="en-GB" sz="1000" dirty="0"/>
              <a:t> J. Lamberts, 1928,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2014-02-26T08:20:38Z</dcterms:created>
  <dcterms:modified xsi:type="dcterms:W3CDTF">2014-02-26T08:22:58Z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