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2C36B-784C-45B8-9028-A3CFA90779DB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94CE52-AB6E-4272-BCAA-F28BB871EFF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9309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202B8A5-D9C2-4209-8F9F-13F410DE5A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98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F72C27-9482-4B4D-993E-23ABB01E29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921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DE9514-CFD9-4982-B91A-D4D28D9F2C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831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4434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4CA3C6-14B5-4382-BBDC-9D4A84D9B3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001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E03888-69B9-46F1-AC24-277D8D6204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010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2274C0-2587-480A-A490-75AD3B33AA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7809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1A7457B-358E-4BDC-BC32-A27E4B2480F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708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EB079D-7871-4D8E-A44E-940852CFBB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096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B04763-9C63-4008-87AE-3F10ADD464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9855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B45CAA-8168-4A13-B66B-1E1020EF62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6879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Praise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all you his servants!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Praise his name with glad accord,</a:t>
            </a:r>
            <a:endParaRPr lang="en-NZ" dirty="0"/>
          </a:p>
          <a:p>
            <a:r>
              <a:rPr lang="en-GB" dirty="0"/>
              <a:t>		you who serve God in his temple,</a:t>
            </a:r>
            <a:endParaRPr lang="en-NZ" dirty="0"/>
          </a:p>
          <a:p>
            <a:r>
              <a:rPr lang="en-GB" dirty="0"/>
              <a:t>		in the dwelling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for this is fitting.</a:t>
            </a:r>
            <a:endParaRPr lang="en-NZ" dirty="0"/>
          </a:p>
          <a:p>
            <a:r>
              <a:rPr lang="en-GB" dirty="0"/>
              <a:t>		He is good; his praise proclaim.</a:t>
            </a:r>
            <a:endParaRPr lang="en-NZ" dirty="0"/>
          </a:p>
          <a:p>
            <a:r>
              <a:rPr lang="en-GB" dirty="0"/>
              <a:t>		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for it is pleasant</a:t>
            </a:r>
            <a:endParaRPr lang="en-NZ" dirty="0"/>
          </a:p>
          <a:p>
            <a:r>
              <a:rPr lang="en-GB" dirty="0"/>
              <a:t>		to sing praises to his name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135]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has chosen Jacob</a:t>
            </a:r>
            <a:endParaRPr lang="en-NZ" dirty="0"/>
          </a:p>
          <a:p>
            <a:r>
              <a:rPr lang="en-GB" dirty="0"/>
              <a:t>		to belong to him alone.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Israèl</a:t>
            </a:r>
            <a:r>
              <a:rPr lang="en-GB" dirty="0"/>
              <a:t> to be his treasure,</a:t>
            </a:r>
            <a:endParaRPr lang="en-NZ" dirty="0"/>
          </a:p>
          <a:p>
            <a:r>
              <a:rPr lang="en-GB" dirty="0"/>
              <a:t>		set apart to be his own.</a:t>
            </a:r>
            <a:endParaRPr lang="en-NZ" dirty="0"/>
          </a:p>
          <a:p>
            <a:r>
              <a:rPr lang="en-GB" dirty="0"/>
              <a:t>	For I know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mighty;</a:t>
            </a:r>
            <a:endParaRPr lang="en-NZ" dirty="0"/>
          </a:p>
          <a:p>
            <a:r>
              <a:rPr lang="en-GB" dirty="0"/>
              <a:t>		greater than all gods is he.</a:t>
            </a:r>
            <a:endParaRPr lang="en-NZ" dirty="0"/>
          </a:p>
          <a:p>
            <a:r>
              <a:rPr lang="en-GB" dirty="0"/>
              <a:t>		He is </a:t>
            </a:r>
            <a:r>
              <a:rPr lang="en-GB" dirty="0" err="1"/>
              <a:t>sov’reign</a:t>
            </a:r>
            <a:r>
              <a:rPr lang="en-GB" dirty="0"/>
              <a:t> in the heavens,</a:t>
            </a:r>
            <a:endParaRPr lang="en-NZ" dirty="0"/>
          </a:p>
          <a:p>
            <a:r>
              <a:rPr lang="en-GB" dirty="0"/>
              <a:t>		on the earth and in the sea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makes thunderclouds to gather</a:t>
            </a:r>
            <a:endParaRPr lang="en-NZ" dirty="0"/>
          </a:p>
          <a:p>
            <a:r>
              <a:rPr lang="en-GB" dirty="0"/>
              <a:t>		from the earth’s remotest shores;</a:t>
            </a:r>
            <a:endParaRPr lang="en-NZ" dirty="0"/>
          </a:p>
          <a:p>
            <a:r>
              <a:rPr lang="en-GB" dirty="0"/>
              <a:t>		with the rain he sends forth lightning,</a:t>
            </a:r>
            <a:endParaRPr lang="en-NZ" dirty="0"/>
          </a:p>
          <a:p>
            <a:r>
              <a:rPr lang="en-GB" dirty="0"/>
              <a:t>		brings the wind out from his stores.</a:t>
            </a:r>
            <a:endParaRPr lang="en-NZ" dirty="0"/>
          </a:p>
          <a:p>
            <a:r>
              <a:rPr lang="en-GB" dirty="0"/>
              <a:t>	He struck down all Egypt’s firstborn;</a:t>
            </a:r>
            <a:endParaRPr lang="en-NZ" dirty="0"/>
          </a:p>
          <a:p>
            <a:r>
              <a:rPr lang="en-GB" dirty="0"/>
              <a:t>		man and beast alike were slain.</a:t>
            </a:r>
            <a:endParaRPr lang="en-NZ" dirty="0"/>
          </a:p>
          <a:p>
            <a:r>
              <a:rPr lang="en-GB" dirty="0"/>
              <a:t>		Mighty signs he showed in Egypt,</a:t>
            </a:r>
            <a:endParaRPr lang="en-NZ" dirty="0"/>
          </a:p>
          <a:p>
            <a:r>
              <a:rPr lang="en-GB" dirty="0"/>
              <a:t>		routing Pharaoh and his men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1531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Many nations he defeated;</a:t>
            </a:r>
            <a:endParaRPr lang="en-NZ" dirty="0"/>
          </a:p>
          <a:p>
            <a:r>
              <a:rPr lang="en-GB" dirty="0"/>
              <a:t>		kings he slew with mighty hand –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Og</a:t>
            </a:r>
            <a:r>
              <a:rPr lang="en-GB" dirty="0"/>
              <a:t> of Bashan and King </a:t>
            </a:r>
            <a:r>
              <a:rPr lang="en-GB" dirty="0" err="1"/>
              <a:t>Sihon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all the kings of Canaan’s land.</a:t>
            </a:r>
            <a:endParaRPr lang="en-NZ" dirty="0"/>
          </a:p>
          <a:p>
            <a:r>
              <a:rPr lang="en-GB" dirty="0"/>
              <a:t>	All their lands he gave to Jacob,</a:t>
            </a:r>
            <a:endParaRPr lang="en-NZ" dirty="0"/>
          </a:p>
          <a:p>
            <a:r>
              <a:rPr lang="en-GB" dirty="0"/>
              <a:t>		to his people </a:t>
            </a:r>
            <a:r>
              <a:rPr lang="en-GB" dirty="0" err="1"/>
              <a:t>Israèl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as a heritage he gave them</a:t>
            </a:r>
            <a:endParaRPr lang="en-NZ" dirty="0"/>
          </a:p>
          <a:p>
            <a:r>
              <a:rPr lang="en-GB" dirty="0"/>
              <a:t>		lands where they might safely dwell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3239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your name endures forever;</a:t>
            </a:r>
            <a:endParaRPr lang="en-NZ" dirty="0"/>
          </a:p>
          <a:p>
            <a:r>
              <a:rPr lang="en-GB" dirty="0"/>
              <a:t>		your renown is ever great.</a:t>
            </a:r>
            <a:endParaRPr lang="en-NZ" dirty="0"/>
          </a:p>
          <a:p>
            <a:r>
              <a:rPr lang="en-GB" dirty="0"/>
              <a:t>		For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sustains his servants</a:t>
            </a:r>
            <a:endParaRPr lang="en-NZ" dirty="0"/>
          </a:p>
          <a:p>
            <a:r>
              <a:rPr lang="en-GB" dirty="0"/>
              <a:t>		and his folk will vindicate.</a:t>
            </a:r>
            <a:endParaRPr lang="en-NZ" dirty="0"/>
          </a:p>
          <a:p>
            <a:r>
              <a:rPr lang="en-GB" dirty="0"/>
              <a:t>	But the idols of the nations,</a:t>
            </a:r>
            <a:endParaRPr lang="en-NZ" dirty="0"/>
          </a:p>
          <a:p>
            <a:r>
              <a:rPr lang="en-GB" dirty="0"/>
              <a:t>		made of silver and of gold,</a:t>
            </a:r>
            <a:endParaRPr lang="en-NZ" dirty="0"/>
          </a:p>
          <a:p>
            <a:r>
              <a:rPr lang="en-GB" dirty="0"/>
              <a:t>		are by human hands created</a:t>
            </a:r>
            <a:endParaRPr lang="en-NZ" dirty="0"/>
          </a:p>
          <a:p>
            <a:r>
              <a:rPr lang="en-GB" dirty="0"/>
              <a:t>		with a hammer or a mould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251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Mouths they have, but speak they cannot;</a:t>
            </a:r>
            <a:endParaRPr lang="en-NZ" dirty="0"/>
          </a:p>
          <a:p>
            <a:r>
              <a:rPr lang="en-GB" dirty="0"/>
              <a:t>		eyes they have, but cannot see.</a:t>
            </a:r>
            <a:endParaRPr lang="en-NZ" dirty="0"/>
          </a:p>
          <a:p>
            <a:r>
              <a:rPr lang="en-GB" dirty="0"/>
              <a:t>		Ears they have, but hear they cannot;</a:t>
            </a:r>
            <a:endParaRPr lang="en-NZ" dirty="0"/>
          </a:p>
          <a:p>
            <a:r>
              <a:rPr lang="en-GB" dirty="0"/>
              <a:t>		in their mouths no breath can be.</a:t>
            </a:r>
            <a:endParaRPr lang="en-NZ" dirty="0"/>
          </a:p>
          <a:p>
            <a:r>
              <a:rPr lang="en-GB" dirty="0"/>
              <a:t>	Those who make them will be like them;</a:t>
            </a:r>
            <a:endParaRPr lang="en-NZ" dirty="0"/>
          </a:p>
          <a:p>
            <a:r>
              <a:rPr lang="en-GB" dirty="0"/>
              <a:t>		those who trust them are the same.</a:t>
            </a:r>
            <a:endParaRPr lang="en-NZ" dirty="0"/>
          </a:p>
          <a:p>
            <a:r>
              <a:rPr lang="en-GB" dirty="0"/>
              <a:t>		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O house of Levi;</a:t>
            </a:r>
            <a:endParaRPr lang="en-NZ" dirty="0"/>
          </a:p>
          <a:p>
            <a:r>
              <a:rPr lang="en-GB" dirty="0"/>
              <a:t>		Aaron’s house, exalt his name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1835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O house of </a:t>
            </a:r>
            <a:r>
              <a:rPr lang="en-GB" dirty="0" err="1"/>
              <a:t>Isr’el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you who fear him, 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who dwells in Zion!</a:t>
            </a:r>
            <a:endParaRPr lang="en-NZ" dirty="0"/>
          </a:p>
          <a:p>
            <a:r>
              <a:rPr lang="en-GB" dirty="0"/>
              <a:t>		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who dwells in Zion!</a:t>
            </a:r>
            <a:endParaRPr lang="en-NZ" dirty="0"/>
          </a:p>
          <a:p>
            <a:r>
              <a:rPr lang="en-GB" dirty="0"/>
              <a:t>		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who dwells in Zion,</a:t>
            </a:r>
            <a:endParaRPr lang="en-NZ" dirty="0"/>
          </a:p>
          <a:p>
            <a:r>
              <a:rPr lang="en-GB" dirty="0"/>
              <a:t>		in </a:t>
            </a:r>
            <a:r>
              <a:rPr lang="en-GB" dirty="0" err="1"/>
              <a:t>Jerus’lem</a:t>
            </a:r>
            <a:r>
              <a:rPr lang="en-GB" dirty="0"/>
              <a:t> 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135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William J. Kirkpatrick, </a:t>
            </a:r>
            <a:r>
              <a:rPr lang="en-GB" sz="1000" dirty="0" smtClean="0"/>
              <a:t>1887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53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2014-02-26T08:23:06Z</dcterms:created>
  <dcterms:modified xsi:type="dcterms:W3CDTF">2014-02-26T08:25:46Z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