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6B4DFA-E039-48B7-AA66-4A8A0D764FC9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38A6B5-94A2-478F-A174-143D31EBFFF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5853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A8BF037-3409-4130-A4D2-7F3519B53A2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11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329A19-06E1-40D4-9D38-98E92C781F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9720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00D889-994B-49FD-B6A3-DE135ADAC5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057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06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EB69EE-F933-4DA6-AC61-F80FDDD8A8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058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D4761D-C07B-44CD-9A6E-BF643D1D39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6659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633D17-EE8B-450E-B804-7EA6B82798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65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AFED35-824A-49C4-9B1A-20A9DB9F66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85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D228C8-6EB1-46EE-BCC6-D519425CEE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301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9C4E28D-0B3D-453C-A760-7566E5743D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698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E1C8A1-82B2-495A-AF39-A3ED7F3B5DC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2316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thank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for he is good;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i="1" dirty="0"/>
              <a:t>		his love endures forever.</a:t>
            </a:r>
            <a:endParaRPr lang="en-NZ" dirty="0"/>
          </a:p>
          <a:p>
            <a:r>
              <a:rPr lang="en-GB" dirty="0"/>
              <a:t>	O thank the God of gods always;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will fail us never.</a:t>
            </a:r>
            <a:endParaRPr lang="en-NZ" dirty="0"/>
          </a:p>
          <a:p>
            <a:r>
              <a:rPr lang="en-GB" dirty="0"/>
              <a:t>	Give glory to the Lord of lords;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endures forever.</a:t>
            </a:r>
            <a:endParaRPr lang="en-NZ" dirty="0"/>
          </a:p>
          <a:p>
            <a:r>
              <a:rPr lang="en-GB" dirty="0"/>
              <a:t>	Great wonders he alone performs;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will fail us never</a:t>
            </a:r>
            <a:r>
              <a:rPr lang="en-GB" i="1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wisdom he has made the </a:t>
            </a:r>
            <a:r>
              <a:rPr lang="en-GB" dirty="0" err="1"/>
              <a:t>heav’ns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endures forever.</a:t>
            </a:r>
            <a:endParaRPr lang="en-NZ" dirty="0"/>
          </a:p>
          <a:p>
            <a:r>
              <a:rPr lang="en-GB" dirty="0"/>
              <a:t>	He set the earth above the seas;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will fail us never.</a:t>
            </a:r>
            <a:endParaRPr lang="en-NZ" dirty="0"/>
          </a:p>
          <a:p>
            <a:r>
              <a:rPr lang="en-GB" dirty="0"/>
              <a:t>	He made the sun to rule the day –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endures forever –</a:t>
            </a:r>
            <a:endParaRPr lang="en-NZ" dirty="0"/>
          </a:p>
          <a:p>
            <a:r>
              <a:rPr lang="en-GB" dirty="0"/>
              <a:t>	the moon and stars to rule the night;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will fail us never</a:t>
            </a:r>
            <a:r>
              <a:rPr lang="en-GB" i="1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struck down Egypt’s firstborn sons;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endures forever.</a:t>
            </a:r>
            <a:endParaRPr lang="en-NZ" dirty="0"/>
          </a:p>
          <a:p>
            <a:r>
              <a:rPr lang="en-GB" dirty="0"/>
              <a:t>	By might he brought out </a:t>
            </a:r>
            <a:r>
              <a:rPr lang="en-GB" dirty="0" err="1"/>
              <a:t>Israèl</a:t>
            </a:r>
            <a:r>
              <a:rPr lang="en-GB" dirty="0"/>
              <a:t>;</a:t>
            </a:r>
            <a:endParaRPr lang="en-NZ" dirty="0"/>
          </a:p>
          <a:p>
            <a:r>
              <a:rPr lang="en-GB" i="1" dirty="0"/>
              <a:t>		his love will fail us never.</a:t>
            </a:r>
            <a:endParaRPr lang="en-NZ" dirty="0"/>
          </a:p>
          <a:p>
            <a:r>
              <a:rPr lang="en-GB" dirty="0"/>
              <a:t>	He made a pathway through the sea;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endures forever.</a:t>
            </a:r>
            <a:endParaRPr lang="en-NZ" dirty="0"/>
          </a:p>
          <a:p>
            <a:r>
              <a:rPr lang="en-GB" dirty="0"/>
              <a:t>	And through it he brought </a:t>
            </a:r>
            <a:r>
              <a:rPr lang="en-GB" dirty="0" err="1"/>
              <a:t>Israèl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will fail us never</a:t>
            </a:r>
            <a:r>
              <a:rPr lang="en-GB" i="1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350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drowned Pharaoh and his host;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God’s love endures forever;</a:t>
            </a:r>
            <a:endParaRPr lang="en-NZ" dirty="0"/>
          </a:p>
          <a:p>
            <a:r>
              <a:rPr lang="en-GB" dirty="0"/>
              <a:t>	his own led through the wilderness;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will fail us never.</a:t>
            </a:r>
            <a:endParaRPr lang="en-NZ" dirty="0"/>
          </a:p>
          <a:p>
            <a:r>
              <a:rPr lang="en-GB" dirty="0"/>
              <a:t>	Thank him who struck down mighty kings –</a:t>
            </a:r>
            <a:endParaRPr lang="en-NZ" dirty="0"/>
          </a:p>
          <a:p>
            <a:r>
              <a:rPr lang="en-GB" i="1" dirty="0"/>
              <a:t>		his love endures forever –</a:t>
            </a:r>
            <a:endParaRPr lang="en-NZ" dirty="0"/>
          </a:p>
          <a:p>
            <a:r>
              <a:rPr lang="en-GB" dirty="0"/>
              <a:t>	and slaughtered kings of great renown –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will fail us never </a:t>
            </a:r>
            <a:r>
              <a:rPr lang="en-GB" i="1" dirty="0" smtClean="0"/>
              <a:t>–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7831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King </a:t>
            </a:r>
            <a:r>
              <a:rPr lang="en-GB" dirty="0" err="1"/>
              <a:t>Sihon</a:t>
            </a:r>
            <a:r>
              <a:rPr lang="en-GB" dirty="0"/>
              <a:t> of the Amorites –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God’s love endures forever –</a:t>
            </a:r>
            <a:endParaRPr lang="en-NZ" dirty="0"/>
          </a:p>
          <a:p>
            <a:r>
              <a:rPr lang="en-GB" dirty="0"/>
              <a:t>	and </a:t>
            </a:r>
            <a:r>
              <a:rPr lang="en-GB" dirty="0" err="1"/>
              <a:t>Og</a:t>
            </a:r>
            <a:r>
              <a:rPr lang="en-GB" dirty="0"/>
              <a:t>, the king of Bashan, too;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God’s love will fail us never.</a:t>
            </a:r>
            <a:endParaRPr lang="en-NZ" dirty="0"/>
          </a:p>
          <a:p>
            <a:r>
              <a:rPr lang="en-GB" dirty="0"/>
              <a:t>	He made their lands a heritage –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endures forever –</a:t>
            </a:r>
            <a:endParaRPr lang="en-NZ" dirty="0"/>
          </a:p>
          <a:p>
            <a:r>
              <a:rPr lang="en-GB" dirty="0"/>
              <a:t>	for his own servant </a:t>
            </a:r>
            <a:r>
              <a:rPr lang="en-GB" dirty="0" err="1"/>
              <a:t>Israèl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will fail us never</a:t>
            </a:r>
            <a:r>
              <a:rPr lang="en-GB" i="1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095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thought upon us in our need;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endures forever;</a:t>
            </a:r>
            <a:endParaRPr lang="en-NZ" dirty="0"/>
          </a:p>
          <a:p>
            <a:r>
              <a:rPr lang="en-GB" dirty="0"/>
              <a:t>	and freed us from our enemies;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will fail us never.</a:t>
            </a:r>
            <a:endParaRPr lang="en-NZ" dirty="0"/>
          </a:p>
          <a:p>
            <a:r>
              <a:rPr lang="en-GB" dirty="0"/>
              <a:t>	To </a:t>
            </a:r>
            <a:r>
              <a:rPr lang="en-GB" dirty="0" err="1"/>
              <a:t>ev’ry</a:t>
            </a:r>
            <a:r>
              <a:rPr lang="en-GB" dirty="0"/>
              <a:t> creature he gives food;</a:t>
            </a:r>
            <a:endParaRPr lang="en-NZ" dirty="0"/>
          </a:p>
          <a:p>
            <a:r>
              <a:rPr lang="en-GB" i="1" dirty="0"/>
              <a:t>		his love endures forever.</a:t>
            </a:r>
            <a:endParaRPr lang="en-NZ" dirty="0"/>
          </a:p>
          <a:p>
            <a:r>
              <a:rPr lang="en-GB" dirty="0"/>
              <a:t>	Give thanks to God, the God of </a:t>
            </a:r>
            <a:r>
              <a:rPr lang="en-GB" dirty="0" err="1"/>
              <a:t>heav’n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</a:t>
            </a:r>
            <a:r>
              <a:rPr lang="en-GB" i="1" dirty="0"/>
              <a:t>his love will fail us never</a:t>
            </a:r>
            <a:r>
              <a:rPr lang="en-GB" i="1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136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Arthur S. Sullivan, </a:t>
            </a:r>
            <a:r>
              <a:rPr lang="en-GB" sz="1000" dirty="0" smtClean="0"/>
              <a:t>1875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51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2014-02-26T08:25:55Z</dcterms:created>
  <dcterms:modified xsi:type="dcterms:W3CDTF">2014-02-26T08:27:57Z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