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A480498-A362-41A7-94D7-751A79639791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8CBA50-152B-4FA7-96FB-FEDDE3F780F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094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3BBA6DE-2489-4BB8-A391-689FDC4AA0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423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952142-06FC-476E-A0CD-1EDA0578A4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40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98B420-A655-4520-A224-43C17A578C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823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704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BC2F06-1456-4232-953B-9D5A724C71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770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220ED5-E99A-4714-ADC5-80147738A4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558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800990-D766-42F6-A05D-6B432B6119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367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5AF0E9-FC41-4724-B14B-767F233288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562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716959-84C1-4290-B420-34B839DF99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248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85C80C-4787-4FDA-9EE2-2B736028EE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785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F1BF21-E1E2-41A2-BD3C-41BD69F218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66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By flowing waters of Babylon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we hung our harps on the willows:</a:t>
            </a:r>
            <a:endParaRPr lang="en-NZ" dirty="0"/>
          </a:p>
          <a:p>
            <a:r>
              <a:rPr lang="en-GB" dirty="0"/>
              <a:t>	how shall we sing our Jehovah’s song</a:t>
            </a:r>
            <a:endParaRPr lang="en-NZ" dirty="0"/>
          </a:p>
          <a:p>
            <a:r>
              <a:rPr lang="en-GB" dirty="0"/>
              <a:t>		in a foreign land, far away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137b]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who oppress us and mock our grief</a:t>
            </a:r>
            <a:endParaRPr lang="en-NZ" dirty="0"/>
          </a:p>
          <a:p>
            <a:r>
              <a:rPr lang="en-GB" dirty="0"/>
              <a:t>		tell us to sing and be merry:</a:t>
            </a:r>
            <a:endParaRPr lang="en-NZ" dirty="0"/>
          </a:p>
          <a:p>
            <a:r>
              <a:rPr lang="en-GB" dirty="0"/>
              <a:t>	how can we worship when spirits fail</a:t>
            </a:r>
            <a:endParaRPr lang="en-NZ" dirty="0"/>
          </a:p>
          <a:p>
            <a:r>
              <a:rPr lang="en-GB" dirty="0"/>
              <a:t>		in an alien land, far away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If we forget you, Jerusalem,</a:t>
            </a:r>
            <a:endParaRPr lang="en-NZ" dirty="0"/>
          </a:p>
          <a:p>
            <a:r>
              <a:rPr lang="en-GB" dirty="0"/>
              <a:t>		may we keep silence forever!</a:t>
            </a:r>
            <a:endParaRPr lang="en-NZ" dirty="0"/>
          </a:p>
          <a:p>
            <a:r>
              <a:rPr lang="en-GB" dirty="0"/>
              <a:t>	Still we remember our distant home</a:t>
            </a:r>
            <a:endParaRPr lang="en-NZ" dirty="0"/>
          </a:p>
          <a:p>
            <a:r>
              <a:rPr lang="en-GB" dirty="0"/>
              <a:t>		in another land, far away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137b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(#1030401)</a:t>
            </a:r>
            <a:endParaRPr lang="en-NZ" sz="1000" i="1" dirty="0"/>
          </a:p>
          <a:p>
            <a:pPr algn="r"/>
            <a:r>
              <a:rPr lang="en-GB" sz="1000" dirty="0"/>
              <a:t>Text: Psalm 137:1–6. Michael Perry, 1942–1996</a:t>
            </a:r>
            <a:endParaRPr lang="en-NZ" sz="1000" dirty="0"/>
          </a:p>
          <a:p>
            <a:pPr algn="r"/>
            <a:r>
              <a:rPr lang="en-GB" sz="1000" dirty="0"/>
              <a:t>Tune: Michael Perry, 1942–1996; arr. Christian </a:t>
            </a:r>
            <a:r>
              <a:rPr lang="en-GB" sz="1000" dirty="0" err="1"/>
              <a:t>Strover</a:t>
            </a:r>
            <a:r>
              <a:rPr lang="en-GB" sz="1000" dirty="0"/>
              <a:t>, b. 1932</a:t>
            </a:r>
            <a:endParaRPr lang="en-NZ" sz="1000" dirty="0"/>
          </a:p>
          <a:p>
            <a:pPr algn="r"/>
            <a:r>
              <a:rPr lang="en-GB" sz="1000" dirty="0"/>
              <a:t>Text and tune 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1973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71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2014-02-26T08:30:39Z</dcterms:created>
  <dcterms:modified xsi:type="dcterms:W3CDTF">2014-04-03T09:14:15Z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