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1A6C960-CF78-4928-A3E9-725EE6A79FB6}" type="datetimeFigureOut">
              <a:rPr lang="en-NZ"/>
              <a:pPr>
                <a:defRPr/>
              </a:pPr>
              <a:t>26/02/2014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FE9593-5ED2-417F-9329-CE5B32CE54BA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37116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144B0C8A-8A72-49E6-B037-2D7AD4C7BF4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506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125A437-6147-4F42-A8AD-343E0A589BE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935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F8D9EA8-BC87-46E4-B5E8-C845D748BF4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1376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2250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17E448C-57CA-4467-B592-D160B21C108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8790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FE98142-3EA6-4606-A7E0-E069C709F0B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0171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6C8B9BE-5A8C-4294-A9E0-24AE81234C9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0256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A1E5C72-45A9-46EF-8A3C-0C309395589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627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41C8105-4DA7-4290-BDD6-70754490B1F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7129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C24C470-E531-4EA6-AA58-1FBF66CF667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6894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E867D7A-306F-4FED-97AC-6E5B6EB39D5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0698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With grateful heart my thanks I bring,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before the great thy praise I sing.</a:t>
            </a:r>
            <a:endParaRPr lang="en-NZ" dirty="0"/>
          </a:p>
          <a:p>
            <a:r>
              <a:rPr lang="en-GB" dirty="0"/>
              <a:t>		I worship in thy holy place</a:t>
            </a:r>
            <a:endParaRPr lang="en-NZ" dirty="0"/>
          </a:p>
          <a:p>
            <a:r>
              <a:rPr lang="en-GB" dirty="0"/>
              <a:t>		and praise thee for thy truth and grace;</a:t>
            </a:r>
            <a:endParaRPr lang="en-NZ" dirty="0"/>
          </a:p>
          <a:p>
            <a:r>
              <a:rPr lang="en-GB" dirty="0"/>
              <a:t>	for truth and grace together shine</a:t>
            </a:r>
            <a:endParaRPr lang="en-NZ" dirty="0"/>
          </a:p>
          <a:p>
            <a:r>
              <a:rPr lang="en-GB" dirty="0"/>
              <a:t>		in thy most holy word divine,</a:t>
            </a:r>
            <a:endParaRPr lang="en-NZ" dirty="0"/>
          </a:p>
          <a:p>
            <a:r>
              <a:rPr lang="en-GB" dirty="0"/>
              <a:t>		in thy most holy word divine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138]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 cried to thee and thou didst save,</a:t>
            </a:r>
            <a:endParaRPr lang="en-NZ" dirty="0"/>
          </a:p>
          <a:p>
            <a:r>
              <a:rPr lang="en-GB" dirty="0"/>
              <a:t>		thy word of grace new courage gave.</a:t>
            </a:r>
            <a:endParaRPr lang="en-NZ" dirty="0"/>
          </a:p>
          <a:p>
            <a:r>
              <a:rPr lang="en-GB" dirty="0"/>
              <a:t>		The kings of earth shall thank thee,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for they have heard thy wondrous word.</a:t>
            </a:r>
            <a:endParaRPr lang="en-NZ" dirty="0"/>
          </a:p>
          <a:p>
            <a:r>
              <a:rPr lang="en-GB" dirty="0"/>
              <a:t>	Yea, they shall come with songs of praise,</a:t>
            </a:r>
            <a:endParaRPr lang="en-NZ" dirty="0"/>
          </a:p>
          <a:p>
            <a:r>
              <a:rPr lang="en-GB" dirty="0"/>
              <a:t>		for great and glorious are thy ways,</a:t>
            </a:r>
            <a:endParaRPr lang="en-NZ" dirty="0"/>
          </a:p>
          <a:p>
            <a:r>
              <a:rPr lang="en-GB" dirty="0"/>
              <a:t>		for great and glorious are thy ways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enthroned in glory bright,</a:t>
            </a:r>
            <a:endParaRPr lang="en-NZ" dirty="0"/>
          </a:p>
          <a:p>
            <a:r>
              <a:rPr lang="en-GB" dirty="0"/>
              <a:t>		thou </a:t>
            </a:r>
            <a:r>
              <a:rPr lang="en-GB" dirty="0" err="1"/>
              <a:t>reignest</a:t>
            </a:r>
            <a:r>
              <a:rPr lang="en-GB" dirty="0"/>
              <a:t> in the </a:t>
            </a:r>
            <a:r>
              <a:rPr lang="en-GB" dirty="0" err="1"/>
              <a:t>heav’nly</a:t>
            </a:r>
            <a:r>
              <a:rPr lang="en-GB" dirty="0"/>
              <a:t> height;</a:t>
            </a:r>
            <a:endParaRPr lang="en-NZ" dirty="0"/>
          </a:p>
          <a:p>
            <a:r>
              <a:rPr lang="en-GB" dirty="0"/>
              <a:t>		the proud in vain thy favour seek,</a:t>
            </a:r>
            <a:endParaRPr lang="en-NZ" dirty="0"/>
          </a:p>
          <a:p>
            <a:r>
              <a:rPr lang="en-GB" dirty="0"/>
              <a:t>		but thou hast mercy for the meek.</a:t>
            </a:r>
            <a:endParaRPr lang="en-NZ" dirty="0"/>
          </a:p>
          <a:p>
            <a:r>
              <a:rPr lang="en-GB" dirty="0"/>
              <a:t>	Through trouble though my pathway be,</a:t>
            </a:r>
            <a:endParaRPr lang="en-NZ" dirty="0"/>
          </a:p>
          <a:p>
            <a:r>
              <a:rPr lang="en-GB" dirty="0"/>
              <a:t>		thou wilt revive and strengthen me,</a:t>
            </a:r>
            <a:endParaRPr lang="en-NZ" dirty="0"/>
          </a:p>
          <a:p>
            <a:r>
              <a:rPr lang="en-GB" dirty="0"/>
              <a:t>		thou wilt revive and strengthen 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7975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Thou wilt stretch forth thy mighty arm</a:t>
            </a:r>
            <a:endParaRPr lang="en-NZ" dirty="0"/>
          </a:p>
          <a:p>
            <a:r>
              <a:rPr lang="en-GB" dirty="0"/>
              <a:t>		to save me when my foes alarm.</a:t>
            </a:r>
            <a:endParaRPr lang="en-NZ" dirty="0"/>
          </a:p>
          <a:p>
            <a:r>
              <a:rPr lang="en-GB" dirty="0"/>
              <a:t>		The work thou hast for me begun</a:t>
            </a:r>
            <a:endParaRPr lang="en-NZ" dirty="0"/>
          </a:p>
          <a:p>
            <a:r>
              <a:rPr lang="en-GB" dirty="0"/>
              <a:t>		shall by thy grace be fully done;</a:t>
            </a:r>
            <a:endParaRPr lang="en-NZ" dirty="0"/>
          </a:p>
          <a:p>
            <a:r>
              <a:rPr lang="en-GB" dirty="0"/>
              <a:t>	forever mercy dwells with thee;</a:t>
            </a:r>
            <a:endParaRPr lang="en-NZ" dirty="0"/>
          </a:p>
          <a:p>
            <a:r>
              <a:rPr lang="en-GB" dirty="0"/>
              <a:t>		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my Maker, think on me;</a:t>
            </a:r>
            <a:endParaRPr lang="en-NZ" dirty="0"/>
          </a:p>
          <a:p>
            <a:r>
              <a:rPr lang="en-GB" dirty="0"/>
              <a:t>		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my Maker, think on me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</a:t>
            </a:r>
            <a:r>
              <a:rPr lang="en-NZ" altLang="en-US" sz="1000" dirty="0" smtClean="0"/>
              <a:t>the </a:t>
            </a:r>
            <a:r>
              <a:rPr lang="en-NZ" altLang="en-US" sz="1000" dirty="0"/>
              <a:t>Lord </a:t>
            </a:r>
            <a:r>
              <a:rPr lang="en-NZ" altLang="en-US" sz="1000" dirty="0" smtClean="0"/>
              <a:t>138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Psalter Hymnal</a:t>
            </a:r>
            <a:r>
              <a:rPr lang="en-GB" sz="1000" dirty="0"/>
              <a:t>, 1957</a:t>
            </a:r>
            <a:endParaRPr lang="en-NZ" sz="1000" dirty="0"/>
          </a:p>
          <a:p>
            <a:pPr algn="r"/>
            <a:r>
              <a:rPr lang="en-GB" sz="1000" dirty="0"/>
              <a:t>Tune: William B. Bradbury, 1863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34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2014-02-26T08:31:59Z</dcterms:created>
  <dcterms:modified xsi:type="dcterms:W3CDTF">2014-02-26T08:33:37Z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