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71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FB8A8C8-27A9-4A7F-93BE-0A09147093C8}" type="datetimeFigureOut">
              <a:rPr lang="en-NZ"/>
              <a:pPr>
                <a:defRPr/>
              </a:pPr>
              <a:t>25/03/2014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C9F51E9-92E4-4FB0-8853-AFB9E2EEAD77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525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7142784C-EBC7-4F4A-8D62-133A493A3EA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174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111ACB-1950-474A-8EAC-459AF3DE146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8428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7F0ED57-1C51-45F2-B475-6E841277FA7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589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587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CBD775-3434-4055-BBCE-5D8EC7C98BC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4892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815FF57-5499-4361-8F47-5993DD0E94C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934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08569A8-ACD0-4F09-AD06-B4B2810439F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2045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9ED5432-4B57-441F-817D-43F4DD7922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6276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41CA6EA-2D20-496A-9C4A-A62A300378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64618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4F8E375-7CDB-48F8-8C9C-3CF2AAD74D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902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CAA6225-0D8A-4C90-A24C-EAA3DAAEFB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933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NZ" b="1" dirty="0" smtClean="0"/>
          </a:p>
          <a:p>
            <a:pPr marL="0" indent="0" algn="ctr"/>
            <a:endParaRPr lang="en-NZ" b="1" dirty="0"/>
          </a:p>
          <a:p>
            <a:pPr marL="0" indent="0" algn="ctr"/>
            <a:endParaRPr lang="en-NZ" b="1" dirty="0" smtClean="0"/>
          </a:p>
          <a:p>
            <a:pPr marL="0" indent="0" algn="ctr"/>
            <a:r>
              <a:rPr lang="en-NZ" b="1" dirty="0" smtClean="0"/>
              <a:t>Permission to project</a:t>
            </a:r>
          </a:p>
          <a:p>
            <a:pPr marL="0" indent="0" algn="ctr"/>
            <a:r>
              <a:rPr lang="en-NZ" b="1" dirty="0" smtClean="0"/>
              <a:t>Psalm </a:t>
            </a:r>
            <a:r>
              <a:rPr lang="en-NZ" b="1" dirty="0"/>
              <a:t>139 stanzas 1-3 </a:t>
            </a:r>
            <a:endParaRPr lang="en-NZ" b="1" dirty="0"/>
          </a:p>
          <a:p>
            <a:pPr marL="0" indent="0" algn="ctr"/>
            <a:r>
              <a:rPr lang="en-NZ" b="1" dirty="0" smtClean="0"/>
              <a:t>has not been granted, </a:t>
            </a:r>
          </a:p>
          <a:p>
            <a:pPr marL="0" indent="0" algn="ctr"/>
            <a:r>
              <a:rPr lang="en-NZ" b="1" dirty="0" smtClean="0"/>
              <a:t>and </a:t>
            </a:r>
            <a:r>
              <a:rPr lang="en-NZ" b="1" dirty="0" smtClean="0"/>
              <a:t>are not </a:t>
            </a:r>
            <a:r>
              <a:rPr lang="en-NZ" b="1" dirty="0" smtClean="0"/>
              <a:t>included </a:t>
            </a:r>
          </a:p>
          <a:p>
            <a:pPr marL="0" indent="0" algn="ctr"/>
            <a:r>
              <a:rPr lang="en-NZ" b="1" dirty="0" smtClean="0"/>
              <a:t>with </a:t>
            </a:r>
            <a:r>
              <a:rPr lang="en-NZ" b="1" dirty="0" smtClean="0"/>
              <a:t>this presentation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9080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Search me, O God, and know my heart well.</a:t>
            </a:r>
            <a:endParaRPr lang="en-NZ" dirty="0"/>
          </a:p>
          <a:p>
            <a:r>
              <a:rPr lang="en-GB" dirty="0"/>
              <a:t>		All my anxious thoughts please test and </a:t>
            </a:r>
            <a:r>
              <a:rPr lang="en-GB" dirty="0" smtClean="0"/>
              <a:t>	know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See if any offensive way be in me,</a:t>
            </a:r>
            <a:endParaRPr lang="en-NZ" dirty="0"/>
          </a:p>
          <a:p>
            <a:r>
              <a:rPr lang="en-GB" dirty="0"/>
              <a:t>		and in the way everlasting lead me home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NZ" altLang="en-US" sz="10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 smtClean="0"/>
              <a:t>Sing </a:t>
            </a:r>
            <a:r>
              <a:rPr lang="en-NZ" altLang="en-US" sz="1000" dirty="0"/>
              <a:t>to the Lord </a:t>
            </a:r>
            <a:r>
              <a:rPr lang="en-NZ" altLang="en-US" sz="1000" dirty="0" smtClean="0"/>
              <a:t>139</a:t>
            </a:r>
            <a:endParaRPr lang="en-NZ" altLang="en-US" sz="1000" dirty="0"/>
          </a:p>
          <a:p>
            <a:pPr algn="r"/>
            <a:r>
              <a:rPr lang="en-GB" sz="1000" i="1" dirty="0" smtClean="0"/>
              <a:t>Lyrics for </a:t>
            </a:r>
            <a:r>
              <a:rPr lang="en-GB" sz="1000" i="1" dirty="0" err="1" smtClean="0"/>
              <a:t>st.</a:t>
            </a:r>
            <a:r>
              <a:rPr lang="en-GB" sz="1000" i="1" dirty="0" smtClean="0"/>
              <a:t> 4-12 projected with permission</a:t>
            </a:r>
            <a:endParaRPr lang="en-NZ" sz="1000" i="1" dirty="0" smtClean="0"/>
          </a:p>
          <a:p>
            <a:pPr algn="r"/>
            <a:r>
              <a:rPr lang="en-GB" sz="1000" dirty="0" smtClean="0"/>
              <a:t>Text for </a:t>
            </a:r>
            <a:r>
              <a:rPr lang="en-GB" sz="1000" dirty="0" err="1" smtClean="0"/>
              <a:t>st.</a:t>
            </a:r>
            <a:r>
              <a:rPr lang="en-GB" sz="1000" dirty="0" smtClean="0"/>
              <a:t> 4–12: Psalm 139:7–24. John Rogers, 2007, © </a:t>
            </a:r>
            <a:r>
              <a:rPr lang="en-GB" sz="1000" i="1" dirty="0" smtClean="0"/>
              <a:t>Sing to the Lord</a:t>
            </a:r>
            <a:r>
              <a:rPr lang="en-GB" sz="1000" dirty="0" smtClean="0"/>
              <a:t>, 2008, rev. 2012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Where can I go,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from your Spirit?</a:t>
            </a:r>
            <a:endParaRPr lang="en-NZ" dirty="0"/>
          </a:p>
          <a:p>
            <a:r>
              <a:rPr lang="en-GB" dirty="0"/>
              <a:t>		Oh, to flee from you I know not where.</a:t>
            </a:r>
            <a:endParaRPr lang="en-NZ" dirty="0"/>
          </a:p>
          <a:p>
            <a:r>
              <a:rPr lang="en-GB" dirty="0"/>
              <a:t>	If I rise up to heaven, there I find you,</a:t>
            </a:r>
            <a:endParaRPr lang="en-NZ" dirty="0"/>
          </a:p>
          <a:p>
            <a:r>
              <a:rPr lang="en-GB" dirty="0"/>
              <a:t>		and if in death I seek refuge, you are there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139]</a:t>
            </a:r>
            <a:endParaRPr lang="en-NZ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199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</a:t>
            </a:r>
            <a:r>
              <a:rPr lang="en-GB" dirty="0" err="1"/>
              <a:t>e’en</a:t>
            </a:r>
            <a:r>
              <a:rPr lang="en-GB" dirty="0"/>
              <a:t> the wings of dawn should hide me,</a:t>
            </a:r>
            <a:endParaRPr lang="en-NZ" dirty="0"/>
          </a:p>
          <a:p>
            <a:r>
              <a:rPr lang="en-GB" dirty="0"/>
              <a:t>		or the distant reaches of the sea,</a:t>
            </a:r>
            <a:endParaRPr lang="en-NZ" dirty="0"/>
          </a:p>
          <a:p>
            <a:r>
              <a:rPr lang="en-GB" dirty="0"/>
              <a:t>	even there will your loving hand still guide me,</a:t>
            </a:r>
            <a:endParaRPr lang="en-NZ" dirty="0"/>
          </a:p>
          <a:p>
            <a:r>
              <a:rPr lang="en-GB" dirty="0"/>
              <a:t>		and with your right hand, so strong, lay hold </a:t>
            </a:r>
            <a:r>
              <a:rPr lang="en-GB" dirty="0" smtClean="0"/>
              <a:t>	on </a:t>
            </a:r>
            <a:r>
              <a:rPr lang="en-GB" dirty="0"/>
              <a:t>me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77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If I think darkness should protect me</a:t>
            </a:r>
            <a:endParaRPr lang="en-NZ" dirty="0"/>
          </a:p>
          <a:p>
            <a:r>
              <a:rPr lang="en-GB" dirty="0"/>
              <a:t>		and the light should hide me from </a:t>
            </a:r>
            <a:r>
              <a:rPr lang="en-GB" dirty="0" smtClean="0"/>
              <a:t>your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</a:t>
            </a:r>
            <a:r>
              <a:rPr lang="en-GB" dirty="0" smtClean="0"/>
              <a:t>	</a:t>
            </a:r>
            <a:r>
              <a:rPr lang="en-GB" dirty="0" smtClean="0"/>
              <a:t>sight …</a:t>
            </a:r>
            <a:endParaRPr lang="en-NZ" dirty="0"/>
          </a:p>
          <a:p>
            <a:r>
              <a:rPr lang="en-GB" dirty="0"/>
              <a:t>	But the night and the light alike to you are;</a:t>
            </a:r>
            <a:endParaRPr lang="en-NZ" dirty="0"/>
          </a:p>
          <a:p>
            <a:r>
              <a:rPr lang="en-GB" dirty="0"/>
              <a:t>		even the darkness, as day, to you is bright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025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7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For all my being you created;</a:t>
            </a:r>
            <a:endParaRPr lang="en-NZ" dirty="0"/>
          </a:p>
          <a:p>
            <a:r>
              <a:rPr lang="en-GB" dirty="0"/>
              <a:t>		in my mother’s womb you knit the whole.</a:t>
            </a:r>
            <a:endParaRPr lang="en-NZ" dirty="0"/>
          </a:p>
          <a:p>
            <a:r>
              <a:rPr lang="en-GB" dirty="0"/>
              <a:t>	What a fearful and wondrous thing you’ve </a:t>
            </a:r>
            <a:r>
              <a:rPr lang="en-GB" dirty="0" smtClean="0"/>
              <a:t>	made</a:t>
            </a:r>
            <a:r>
              <a:rPr lang="en-GB" dirty="0"/>
              <a:t>,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!</a:t>
            </a:r>
            <a:endParaRPr lang="en-NZ" dirty="0"/>
          </a:p>
          <a:p>
            <a:r>
              <a:rPr lang="en-GB" dirty="0"/>
              <a:t>		I know it well – O give thanks to God, my </a:t>
            </a:r>
            <a:r>
              <a:rPr lang="en-GB" dirty="0" smtClean="0"/>
              <a:t>	soul.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719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8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frame could not be hidden from you</a:t>
            </a:r>
            <a:endParaRPr lang="en-NZ" dirty="0"/>
          </a:p>
          <a:p>
            <a:r>
              <a:rPr lang="en-GB" dirty="0"/>
              <a:t>		when in secret depths you shaped my form.</a:t>
            </a:r>
            <a:endParaRPr lang="en-NZ" dirty="0"/>
          </a:p>
          <a:p>
            <a:r>
              <a:rPr lang="en-GB" dirty="0"/>
              <a:t>	And my days were all numbered and recorded,</a:t>
            </a:r>
            <a:endParaRPr lang="en-NZ" dirty="0"/>
          </a:p>
          <a:p>
            <a:r>
              <a:rPr lang="en-GB" dirty="0"/>
              <a:t>		each one ordained though I had not yet </a:t>
            </a:r>
            <a:r>
              <a:rPr lang="en-GB" dirty="0" smtClean="0"/>
              <a:t>	been </a:t>
            </a:r>
            <a:r>
              <a:rPr lang="en-GB" dirty="0"/>
              <a:t>born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989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9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How precious are your thoughts to me, God.</a:t>
            </a:r>
            <a:endParaRPr lang="en-NZ" dirty="0"/>
          </a:p>
          <a:p>
            <a:r>
              <a:rPr lang="en-GB" dirty="0"/>
              <a:t>		Their great sum – it’s more than I can view!</a:t>
            </a:r>
            <a:endParaRPr lang="en-NZ" dirty="0"/>
          </a:p>
          <a:p>
            <a:r>
              <a:rPr lang="en-GB" dirty="0"/>
              <a:t>	Should I count them, the sand they would </a:t>
            </a:r>
            <a:r>
              <a:rPr lang="en-GB" dirty="0" smtClean="0"/>
              <a:t>	outnumber</a:t>
            </a:r>
            <a:r>
              <a:rPr lang="en-GB" dirty="0"/>
              <a:t>.</a:t>
            </a:r>
            <a:endParaRPr lang="en-NZ" dirty="0"/>
          </a:p>
          <a:p>
            <a:r>
              <a:rPr lang="en-GB" dirty="0"/>
              <a:t>		When I awake, I find I am still with you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2320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/>
              <a:t>O God, that you would slay the wicked –</a:t>
            </a:r>
            <a:endParaRPr lang="en-NZ" dirty="0"/>
          </a:p>
          <a:p>
            <a:r>
              <a:rPr lang="en-GB" dirty="0"/>
              <a:t>		go from me, all you bloodthirsty men –</a:t>
            </a:r>
            <a:endParaRPr lang="en-NZ" dirty="0"/>
          </a:p>
          <a:p>
            <a:r>
              <a:rPr lang="en-GB" dirty="0"/>
              <a:t>	for with evil designs they speak against you;</a:t>
            </a:r>
            <a:endParaRPr lang="en-NZ" dirty="0"/>
          </a:p>
          <a:p>
            <a:r>
              <a:rPr lang="en-GB" dirty="0"/>
              <a:t>		your holy name they take on their lips in </a:t>
            </a:r>
            <a:r>
              <a:rPr lang="en-GB" dirty="0" smtClean="0"/>
              <a:t>	vain.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6276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I hate all those, O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/>
              <a:t>, who hate you;</a:t>
            </a:r>
            <a:endParaRPr lang="en-NZ" dirty="0"/>
          </a:p>
          <a:p>
            <a:r>
              <a:rPr lang="en-GB" dirty="0"/>
              <a:t>		all those who resist you I deplore</a:t>
            </a:r>
            <a:endParaRPr lang="en-NZ" dirty="0"/>
          </a:p>
          <a:p>
            <a:r>
              <a:rPr lang="en-GB" dirty="0"/>
              <a:t>	with a hatred intense as I can muster.</a:t>
            </a:r>
            <a:endParaRPr lang="en-NZ" dirty="0"/>
          </a:p>
          <a:p>
            <a:r>
              <a:rPr lang="en-GB" dirty="0"/>
              <a:t>		My enemies are all they whom you abhor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022717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16</TotalTime>
  <Words>82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8</cp:revision>
  <cp:lastPrinted>1601-01-01T00:00:00Z</cp:lastPrinted>
  <dcterms:created xsi:type="dcterms:W3CDTF">2014-02-26T08:33:58Z</dcterms:created>
  <dcterms:modified xsi:type="dcterms:W3CDTF">2014-03-25T10:04:50Z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