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0BD0F0-B9CD-4E34-89EF-CB1362F37D18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B62531-C16F-4C9B-B90A-417B83B585F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894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8172A08-6199-44D5-8427-B453648DD0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952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684D36-165C-418C-8711-31867A48FA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41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CEEA02-09E2-44E1-A1B3-F374D95C9D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973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844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B09CD4-4396-4617-8F0A-0A27DBD5B5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250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0C515F-8DB1-403A-A3DD-B187341AE9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463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5FBC7C-2DA4-4FDB-A9FB-EA41DDAC47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248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A21441-0B14-42FA-96DE-564EB3BCBF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940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D8BE05-B7B3-4CD0-BF71-466C3349AB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678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DCFACB-0818-4651-B446-A33CFA4404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9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239A08-01A1-4C48-A3EA-28D2150C67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4839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thou hast searched me </a:t>
            </a:r>
            <a:r>
              <a:rPr lang="en-GB" dirty="0"/>
              <a:t>and </a:t>
            </a:r>
            <a:r>
              <a:rPr lang="en-GB" dirty="0" err="1"/>
              <a:t>dost</a:t>
            </a:r>
            <a:r>
              <a:rPr lang="en-GB" dirty="0"/>
              <a:t> know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where’er</a:t>
            </a:r>
            <a:r>
              <a:rPr lang="en-GB" dirty="0"/>
              <a:t> I rest, </a:t>
            </a:r>
            <a:r>
              <a:rPr lang="en-GB" dirty="0" err="1"/>
              <a:t>where’er</a:t>
            </a:r>
            <a:r>
              <a:rPr lang="en-GB" dirty="0"/>
              <a:t> I go;</a:t>
            </a:r>
            <a:endParaRPr lang="en-NZ" dirty="0"/>
          </a:p>
          <a:p>
            <a:r>
              <a:rPr lang="en-GB" dirty="0"/>
              <a:t>	thou </a:t>
            </a:r>
            <a:r>
              <a:rPr lang="en-GB" dirty="0" err="1"/>
              <a:t>knowest</a:t>
            </a:r>
            <a:r>
              <a:rPr lang="en-GB" dirty="0"/>
              <a:t> all that I have planned,</a:t>
            </a:r>
            <a:endParaRPr lang="en-NZ" dirty="0"/>
          </a:p>
          <a:p>
            <a:r>
              <a:rPr lang="en-GB" dirty="0"/>
              <a:t>		and all my ways are in thy hand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139b]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Search me, O God, my heart discern;</a:t>
            </a:r>
            <a:endParaRPr lang="en-NZ" dirty="0"/>
          </a:p>
          <a:p>
            <a:r>
              <a:rPr lang="en-GB" dirty="0"/>
              <a:t>		try me, my inmost thought to learn;</a:t>
            </a:r>
            <a:endParaRPr lang="en-NZ" dirty="0"/>
          </a:p>
          <a:p>
            <a:r>
              <a:rPr lang="en-GB" dirty="0"/>
              <a:t>	and lead me, if in sin I stray,</a:t>
            </a:r>
            <a:endParaRPr lang="en-NZ" dirty="0"/>
          </a:p>
          <a:p>
            <a:r>
              <a:rPr lang="en-GB" dirty="0"/>
              <a:t>		to choose the everlasting way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</a:t>
            </a:r>
            <a:r>
              <a:rPr lang="en-NZ" altLang="en-US" sz="1000" dirty="0" smtClean="0"/>
              <a:t>Lord 139b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Henry K. Oliver, 1832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words from thee I cannot hide.</a:t>
            </a:r>
            <a:endParaRPr lang="en-NZ" dirty="0"/>
          </a:p>
          <a:p>
            <a:r>
              <a:rPr lang="en-GB" dirty="0"/>
              <a:t>		I feel thy </a:t>
            </a:r>
            <a:r>
              <a:rPr lang="en-GB" dirty="0" err="1"/>
              <a:t>pow’r</a:t>
            </a:r>
            <a:r>
              <a:rPr lang="en-GB" dirty="0"/>
              <a:t> on </a:t>
            </a:r>
            <a:r>
              <a:rPr lang="en-GB" dirty="0" err="1"/>
              <a:t>ev’ry</a:t>
            </a:r>
            <a:r>
              <a:rPr lang="en-GB" dirty="0"/>
              <a:t> side.</a:t>
            </a:r>
            <a:endParaRPr lang="en-NZ" dirty="0"/>
          </a:p>
          <a:p>
            <a:r>
              <a:rPr lang="en-GB" dirty="0"/>
              <a:t>	O wondrous knowledge, awful might,</a:t>
            </a:r>
            <a:endParaRPr lang="en-NZ" dirty="0"/>
          </a:p>
          <a:p>
            <a:r>
              <a:rPr lang="en-GB" dirty="0"/>
              <a:t>		unfathomed depth, unmeasured height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Where can I go apart from thee,</a:t>
            </a:r>
            <a:endParaRPr lang="en-NZ" dirty="0"/>
          </a:p>
          <a:p>
            <a:r>
              <a:rPr lang="en-GB" dirty="0"/>
              <a:t>		or whither from thy presence flee?</a:t>
            </a:r>
            <a:endParaRPr lang="en-NZ" dirty="0"/>
          </a:p>
          <a:p>
            <a:r>
              <a:rPr lang="en-GB" dirty="0"/>
              <a:t>	In </a:t>
            </a:r>
            <a:r>
              <a:rPr lang="en-GB" dirty="0" err="1"/>
              <a:t>heav’n</a:t>
            </a:r>
            <a:r>
              <a:rPr lang="en-GB" dirty="0"/>
              <a:t>? it is thy dwelling fair;</a:t>
            </a:r>
            <a:endParaRPr lang="en-NZ" dirty="0"/>
          </a:p>
          <a:p>
            <a:r>
              <a:rPr lang="en-GB" dirty="0"/>
              <a:t>		in death’s abode? lo, thou art there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988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If I the wings of morning take,</a:t>
            </a:r>
            <a:endParaRPr lang="en-NZ" dirty="0"/>
          </a:p>
          <a:p>
            <a:r>
              <a:rPr lang="en-GB" dirty="0"/>
              <a:t>		and far away my dwelling make,</a:t>
            </a:r>
            <a:endParaRPr lang="en-NZ" dirty="0"/>
          </a:p>
          <a:p>
            <a:r>
              <a:rPr lang="en-GB" dirty="0"/>
              <a:t>	the hand that </a:t>
            </a:r>
            <a:r>
              <a:rPr lang="en-GB" dirty="0" err="1"/>
              <a:t>leadeth</a:t>
            </a:r>
            <a:r>
              <a:rPr lang="en-GB" dirty="0"/>
              <a:t> me is thine,</a:t>
            </a:r>
            <a:endParaRPr lang="en-NZ" dirty="0"/>
          </a:p>
          <a:p>
            <a:r>
              <a:rPr lang="en-GB" dirty="0"/>
              <a:t>		and my support thy </a:t>
            </a:r>
            <a:r>
              <a:rPr lang="en-GB" dirty="0" err="1"/>
              <a:t>pow’r</a:t>
            </a:r>
            <a:r>
              <a:rPr lang="en-GB" dirty="0"/>
              <a:t> divine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124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If deepest darkness cover me,</a:t>
            </a:r>
            <a:endParaRPr lang="en-NZ" dirty="0"/>
          </a:p>
          <a:p>
            <a:r>
              <a:rPr lang="en-GB" dirty="0"/>
              <a:t>		the darkness </a:t>
            </a:r>
            <a:r>
              <a:rPr lang="en-GB" dirty="0" err="1"/>
              <a:t>hideth</a:t>
            </a:r>
            <a:r>
              <a:rPr lang="en-GB" dirty="0"/>
              <a:t> not from thee;</a:t>
            </a:r>
            <a:endParaRPr lang="en-NZ" dirty="0"/>
          </a:p>
          <a:p>
            <a:r>
              <a:rPr lang="en-GB" dirty="0"/>
              <a:t>	to thee both night and day are bright,</a:t>
            </a:r>
            <a:endParaRPr lang="en-NZ" dirty="0"/>
          </a:p>
          <a:p>
            <a:r>
              <a:rPr lang="en-GB" dirty="0"/>
              <a:t>		the darkness </a:t>
            </a:r>
            <a:r>
              <a:rPr lang="en-GB" dirty="0" err="1"/>
              <a:t>shineth</a:t>
            </a:r>
            <a:r>
              <a:rPr lang="en-GB" dirty="0"/>
              <a:t> as the light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684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that I am I owe to thee;</a:t>
            </a:r>
            <a:endParaRPr lang="en-NZ" dirty="0"/>
          </a:p>
          <a:p>
            <a:r>
              <a:rPr lang="en-GB" dirty="0"/>
              <a:t>		thy wisdom,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has fashioned me.</a:t>
            </a:r>
            <a:endParaRPr lang="en-NZ" dirty="0"/>
          </a:p>
          <a:p>
            <a:r>
              <a:rPr lang="en-GB" dirty="0"/>
              <a:t>	I give my Maker thankful praise,</a:t>
            </a:r>
            <a:endParaRPr lang="en-NZ" dirty="0"/>
          </a:p>
          <a:p>
            <a:r>
              <a:rPr lang="en-GB" dirty="0"/>
              <a:t>		whose wondrous works my soul amaze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4865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Ere into being I was brought,</a:t>
            </a:r>
            <a:endParaRPr lang="en-NZ" dirty="0"/>
          </a:p>
          <a:p>
            <a:r>
              <a:rPr lang="en-GB" dirty="0"/>
              <a:t>		thine eye did see, and in thy thought</a:t>
            </a:r>
            <a:endParaRPr lang="en-NZ" dirty="0"/>
          </a:p>
          <a:p>
            <a:r>
              <a:rPr lang="en-GB" dirty="0"/>
              <a:t>	my life in all its perfect plan</a:t>
            </a:r>
            <a:endParaRPr lang="en-NZ" dirty="0"/>
          </a:p>
          <a:p>
            <a:r>
              <a:rPr lang="en-GB" dirty="0"/>
              <a:t>		was ordered ere my days began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768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Thy thoughts, O God, how manifold,</a:t>
            </a:r>
            <a:endParaRPr lang="en-NZ" dirty="0"/>
          </a:p>
          <a:p>
            <a:r>
              <a:rPr lang="en-GB" dirty="0"/>
              <a:t>		more precious unto me than gold!</a:t>
            </a:r>
            <a:endParaRPr lang="en-NZ" dirty="0"/>
          </a:p>
          <a:p>
            <a:r>
              <a:rPr lang="en-GB" dirty="0"/>
              <a:t>	I muse on their infinity.</a:t>
            </a:r>
            <a:endParaRPr lang="en-NZ" dirty="0"/>
          </a:p>
          <a:p>
            <a:r>
              <a:rPr lang="en-GB" dirty="0"/>
              <a:t>		Awaking, I am still with 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2822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wicked thou wilt surely slay;</a:t>
            </a:r>
            <a:endParaRPr lang="en-NZ" dirty="0"/>
          </a:p>
          <a:p>
            <a:r>
              <a:rPr lang="en-GB" dirty="0"/>
              <a:t>		from me let sinners turn away.</a:t>
            </a:r>
            <a:endParaRPr lang="en-NZ" dirty="0"/>
          </a:p>
          <a:p>
            <a:r>
              <a:rPr lang="en-GB" dirty="0"/>
              <a:t>	They speak against the name divine;</a:t>
            </a:r>
            <a:endParaRPr lang="en-NZ" dirty="0"/>
          </a:p>
          <a:p>
            <a:r>
              <a:rPr lang="en-GB" dirty="0"/>
              <a:t>		I count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enemies as mine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1525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46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2014-02-26T08:39:22Z</dcterms:created>
  <dcterms:modified xsi:type="dcterms:W3CDTF">2014-02-26T08:42:22Z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