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C3F7F8-BE22-4C37-B280-74013982C134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45CC5-6FE7-49F3-BA5F-C5D36BAD827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810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92F5BC6-9579-409D-BC79-A2FEF96074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48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1693CF-DDAA-4BAC-8704-B361E59207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70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6020D5-8E0E-4632-B9EA-B7AB5257C7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63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47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C167E2-01D8-4351-8C07-6A4327CC7D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89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7F2658-9115-4112-8AFE-E686F69785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14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5C6CDB-417E-4370-89B3-266B7B0144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68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5382A8-5CEE-4470-A254-36D80928A3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5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E73329-64F6-4D3E-BC3A-C1CFB185C4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974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357A02-17DE-4098-8B60-66623F3EF9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25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6ECB45-75A5-41A8-91FF-D2028D8E3A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994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Save me,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r>
              <a:rPr lang="en-GB" dirty="0"/>
              <a:t>from evil men;</a:t>
            </a:r>
            <a:endParaRPr lang="en-NZ" dirty="0"/>
          </a:p>
          <a:p>
            <a:r>
              <a:rPr lang="en-GB" dirty="0"/>
              <a:t>		from violent men protect my way,</a:t>
            </a:r>
            <a:endParaRPr lang="en-NZ" dirty="0"/>
          </a:p>
          <a:p>
            <a:r>
              <a:rPr lang="en-GB" dirty="0"/>
              <a:t>		for evil schemes are in their hearts,</a:t>
            </a:r>
            <a:endParaRPr lang="en-NZ" dirty="0"/>
          </a:p>
          <a:p>
            <a:r>
              <a:rPr lang="en-GB" dirty="0"/>
              <a:t>		and war they stir up </a:t>
            </a:r>
            <a:r>
              <a:rPr lang="en-GB" dirty="0" err="1"/>
              <a:t>ev’ry</a:t>
            </a:r>
            <a:r>
              <a:rPr lang="en-GB" dirty="0"/>
              <a:t> day.</a:t>
            </a:r>
            <a:endParaRPr lang="en-NZ" dirty="0"/>
          </a:p>
          <a:p>
            <a:r>
              <a:rPr lang="en-GB" dirty="0"/>
              <a:t>	Like snakes, their tongues have sharpened </a:t>
            </a:r>
            <a:r>
              <a:rPr lang="en-GB" dirty="0" smtClean="0"/>
              <a:t>	tips</a:t>
            </a:r>
            <a:endParaRPr lang="en-NZ" dirty="0"/>
          </a:p>
          <a:p>
            <a:r>
              <a:rPr lang="en-GB" dirty="0"/>
              <a:t>		with vipers’ poison on their lips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Keep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from wicked hands;</a:t>
            </a:r>
            <a:endParaRPr lang="en-NZ" dirty="0"/>
          </a:p>
          <a:p>
            <a:r>
              <a:rPr lang="en-GB" dirty="0"/>
              <a:t>		from men of violence set me free,</a:t>
            </a:r>
            <a:endParaRPr lang="en-NZ" dirty="0"/>
          </a:p>
          <a:p>
            <a:r>
              <a:rPr lang="en-GB" dirty="0"/>
              <a:t>		for they conspire to trip my feet.</a:t>
            </a:r>
            <a:endParaRPr lang="en-NZ" dirty="0"/>
          </a:p>
          <a:p>
            <a:r>
              <a:rPr lang="en-GB" dirty="0"/>
              <a:t>		The proud have hidden snares for me;</a:t>
            </a:r>
            <a:endParaRPr lang="en-NZ" dirty="0"/>
          </a:p>
          <a:p>
            <a:r>
              <a:rPr lang="en-GB" dirty="0"/>
              <a:t>	they spread the meshes of their net,</a:t>
            </a:r>
            <a:endParaRPr lang="en-NZ" dirty="0"/>
          </a:p>
          <a:p>
            <a:r>
              <a:rPr lang="en-GB" dirty="0"/>
              <a:t>		and on my pathway traps are set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say, “You are my God.”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listen to my cry for aid.</a:t>
            </a:r>
            <a:endParaRPr lang="en-NZ" dirty="0"/>
          </a:p>
          <a:p>
            <a:r>
              <a:rPr lang="en-GB" dirty="0"/>
              <a:t>		O </a:t>
            </a:r>
            <a:r>
              <a:rPr lang="en-GB" dirty="0" err="1"/>
              <a:t>Sov’reign</a:t>
            </a:r>
            <a:r>
              <a:rPr lang="en-GB" dirty="0"/>
              <a:t>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my Saviour strong,</a:t>
            </a:r>
            <a:endParaRPr lang="en-NZ" dirty="0"/>
          </a:p>
          <a:p>
            <a:r>
              <a:rPr lang="en-GB" dirty="0"/>
              <a:t>		in battle you protect my head.</a:t>
            </a:r>
            <a:endParaRPr lang="en-NZ" dirty="0"/>
          </a:p>
          <a:p>
            <a:r>
              <a:rPr lang="en-GB" dirty="0"/>
              <a:t>	Refuse the wicked their desire;</a:t>
            </a:r>
            <a:endParaRPr lang="en-NZ" dirty="0"/>
          </a:p>
          <a:p>
            <a:r>
              <a:rPr lang="en-GB" dirty="0"/>
              <a:t>		to shame them, make their plots misfire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214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let those who hem me in</a:t>
            </a:r>
            <a:endParaRPr lang="en-NZ" dirty="0"/>
          </a:p>
          <a:p>
            <a:r>
              <a:rPr lang="en-GB" dirty="0"/>
              <a:t>		be overwhelmed by their own lies.</a:t>
            </a:r>
            <a:endParaRPr lang="en-NZ" dirty="0"/>
          </a:p>
          <a:p>
            <a:r>
              <a:rPr lang="en-GB" dirty="0"/>
              <a:t>		Let burning coals upon them fall;</a:t>
            </a:r>
            <a:endParaRPr lang="en-NZ" dirty="0"/>
          </a:p>
          <a:p>
            <a:r>
              <a:rPr lang="en-GB" dirty="0"/>
              <a:t>		from deepest pits may they not rise.</a:t>
            </a:r>
            <a:endParaRPr lang="en-NZ" dirty="0"/>
          </a:p>
          <a:p>
            <a:r>
              <a:rPr lang="en-GB" dirty="0"/>
              <a:t>	May liars find no place to stay,</a:t>
            </a:r>
            <a:endParaRPr lang="en-NZ" dirty="0"/>
          </a:p>
          <a:p>
            <a:r>
              <a:rPr lang="en-GB" dirty="0"/>
              <a:t>		the vi-o-lent be swept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11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know it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</a:t>
            </a:r>
            <a:endParaRPr lang="en-NZ" dirty="0"/>
          </a:p>
          <a:p>
            <a:r>
              <a:rPr lang="en-GB" dirty="0"/>
              <a:t>		whose judgment vindicates the poor;</a:t>
            </a:r>
            <a:endParaRPr lang="en-NZ" dirty="0"/>
          </a:p>
          <a:p>
            <a:r>
              <a:rPr lang="en-GB" dirty="0"/>
              <a:t>		it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will uphold</a:t>
            </a:r>
            <a:endParaRPr lang="en-NZ" dirty="0"/>
          </a:p>
          <a:p>
            <a:r>
              <a:rPr lang="en-GB" dirty="0"/>
              <a:t>		and make the </a:t>
            </a:r>
            <a:r>
              <a:rPr lang="en-GB" dirty="0" err="1"/>
              <a:t>needy’s</a:t>
            </a:r>
            <a:r>
              <a:rPr lang="en-GB" dirty="0"/>
              <a:t> cause secure.</a:t>
            </a:r>
            <a:endParaRPr lang="en-NZ" dirty="0"/>
          </a:p>
          <a:p>
            <a:r>
              <a:rPr lang="en-GB" dirty="0"/>
              <a:t>	To you the righteous praise will give;</a:t>
            </a:r>
            <a:endParaRPr lang="en-NZ" dirty="0"/>
          </a:p>
          <a:p>
            <a:r>
              <a:rPr lang="en-GB" dirty="0"/>
              <a:t>		the upright in your sight will live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Jeremiah Ingalls, </a:t>
            </a:r>
            <a:r>
              <a:rPr lang="en-GB" sz="1000" dirty="0" smtClean="0"/>
              <a:t>1764–1828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2014-02-26T08:42:28Z</dcterms:created>
  <dcterms:modified xsi:type="dcterms:W3CDTF">2014-02-26T08:44:28Z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