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6EE84B-FD31-4000-9BBE-D4388915E9CF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1FE900-1F1C-4F66-AD0A-CA37E1A8C54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90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8C67225-BD2B-4F1B-95C4-379F16BE1D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079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5644E5-1815-457D-AD3A-28DA60989B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02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6CE022-FE10-4D14-AF51-9E23DD23BB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22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E4E80B-FD0A-4ACE-BA7C-7D2BD2B7FB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83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9A9C19-93FE-44EA-A835-3308BD4B7D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96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9F4F86-6376-4761-BF6F-C1B73F1CAA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88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7E747F-EA3E-4AAF-8E80-E1A8BB60C1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28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0DC9DA-90F6-4627-8F01-04CE6908D4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98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4006D5-5D50-4F6C-8FF7-EDB44F4382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52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C94DFE-46A3-4AEB-984F-F8E518E3DB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8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call to you.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Come quickly! I’m in need!</a:t>
            </a:r>
            <a:endParaRPr lang="en-NZ" dirty="0"/>
          </a:p>
          <a:p>
            <a:r>
              <a:rPr lang="en-GB" dirty="0"/>
              <a:t>	And, when I cry to you for help,</a:t>
            </a:r>
            <a:endParaRPr lang="en-NZ" dirty="0"/>
          </a:p>
          <a:p>
            <a:r>
              <a:rPr lang="en-GB" dirty="0"/>
              <a:t>		to my appeal give heed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incense may my prayer</a:t>
            </a:r>
            <a:endParaRPr lang="en-NZ" dirty="0"/>
          </a:p>
          <a:p>
            <a:r>
              <a:rPr lang="en-GB" dirty="0"/>
              <a:t>		before your face arise –</a:t>
            </a:r>
            <a:endParaRPr lang="en-NZ" dirty="0"/>
          </a:p>
          <a:p>
            <a:r>
              <a:rPr lang="en-GB" dirty="0"/>
              <a:t>	the raising of my hands be like</a:t>
            </a:r>
            <a:endParaRPr lang="en-NZ" dirty="0"/>
          </a:p>
          <a:p>
            <a:r>
              <a:rPr lang="en-GB" dirty="0"/>
              <a:t>		the evening sacrifice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watch,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on my mouth,</a:t>
            </a:r>
            <a:endParaRPr lang="en-NZ" dirty="0"/>
          </a:p>
          <a:p>
            <a:r>
              <a:rPr lang="en-GB" dirty="0"/>
              <a:t>		and guard my lips, I pray;</a:t>
            </a:r>
            <a:endParaRPr lang="en-NZ" dirty="0"/>
          </a:p>
          <a:p>
            <a:r>
              <a:rPr lang="en-GB" dirty="0"/>
              <a:t>	let not my heart to evil thoughts</a:t>
            </a:r>
            <a:endParaRPr lang="en-NZ" dirty="0"/>
          </a:p>
          <a:p>
            <a:r>
              <a:rPr lang="en-GB" dirty="0"/>
              <a:t>		be drawn and led astray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912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me from taking part</a:t>
            </a:r>
            <a:endParaRPr lang="en-NZ" dirty="0"/>
          </a:p>
          <a:p>
            <a:r>
              <a:rPr lang="en-GB" dirty="0"/>
              <a:t>		in what the evil do;</a:t>
            </a:r>
            <a:endParaRPr lang="en-NZ" dirty="0"/>
          </a:p>
          <a:p>
            <a:r>
              <a:rPr lang="en-GB" dirty="0"/>
              <a:t>	let me not taste their choicest food,</a:t>
            </a:r>
            <a:endParaRPr lang="en-NZ" dirty="0"/>
          </a:p>
          <a:p>
            <a:r>
              <a:rPr lang="en-GB" dirty="0"/>
              <a:t>		lest I be false to you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04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righteous friend’s rebuke</a:t>
            </a:r>
            <a:endParaRPr lang="en-NZ" dirty="0"/>
          </a:p>
          <a:p>
            <a:r>
              <a:rPr lang="en-GB" dirty="0"/>
              <a:t>		will be a soothing balm;</a:t>
            </a:r>
            <a:endParaRPr lang="en-NZ" dirty="0"/>
          </a:p>
          <a:p>
            <a:r>
              <a:rPr lang="en-GB" dirty="0"/>
              <a:t>	such blows, in kindness aimed at me,</a:t>
            </a:r>
            <a:endParaRPr lang="en-NZ" dirty="0"/>
          </a:p>
          <a:p>
            <a:r>
              <a:rPr lang="en-GB" dirty="0"/>
              <a:t>		will never do me harm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84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Against the </a:t>
            </a:r>
            <a:r>
              <a:rPr lang="en-GB" dirty="0" err="1"/>
              <a:t>wicked’s</a:t>
            </a:r>
            <a:r>
              <a:rPr lang="en-GB" dirty="0"/>
              <a:t> deeds</a:t>
            </a:r>
            <a:endParaRPr lang="en-NZ" dirty="0"/>
          </a:p>
          <a:p>
            <a:r>
              <a:rPr lang="en-GB" dirty="0"/>
              <a:t>		I make my constant prayer,</a:t>
            </a:r>
            <a:endParaRPr lang="en-NZ" dirty="0"/>
          </a:p>
          <a:p>
            <a:r>
              <a:rPr lang="en-GB" dirty="0"/>
              <a:t>	their rulers will be thrown from cliffs,</a:t>
            </a:r>
            <a:endParaRPr lang="en-NZ" dirty="0"/>
          </a:p>
          <a:p>
            <a:r>
              <a:rPr lang="en-GB" dirty="0"/>
              <a:t>		and they will perish there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689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wicked then will know</a:t>
            </a:r>
            <a:endParaRPr lang="en-NZ" dirty="0"/>
          </a:p>
          <a:p>
            <a:r>
              <a:rPr lang="en-GB" dirty="0"/>
              <a:t>		my words were spoken well:</a:t>
            </a:r>
            <a:endParaRPr lang="en-NZ" dirty="0"/>
          </a:p>
          <a:p>
            <a:r>
              <a:rPr lang="en-GB" dirty="0"/>
              <a:t>	like ground that’s ploughed, our bones were </a:t>
            </a:r>
            <a:r>
              <a:rPr lang="en-GB" dirty="0" smtClean="0"/>
              <a:t>	strewn</a:t>
            </a:r>
            <a:endParaRPr lang="en-NZ" dirty="0"/>
          </a:p>
          <a:p>
            <a:r>
              <a:rPr lang="en-GB" dirty="0"/>
              <a:t>		before the mouth of hell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472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now, O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on you I fix my gaze;</a:t>
            </a:r>
            <a:endParaRPr lang="en-NZ" dirty="0"/>
          </a:p>
          <a:p>
            <a:r>
              <a:rPr lang="en-GB" dirty="0"/>
              <a:t>	do not deliver me to death –</a:t>
            </a:r>
            <a:endParaRPr lang="en-NZ" dirty="0"/>
          </a:p>
          <a:p>
            <a:r>
              <a:rPr lang="en-GB" dirty="0"/>
              <a:t>		you are my help always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972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Protect me from the traps</a:t>
            </a:r>
            <a:endParaRPr lang="en-NZ" dirty="0"/>
          </a:p>
          <a:p>
            <a:r>
              <a:rPr lang="en-GB" dirty="0"/>
              <a:t>		the wicked set for me,</a:t>
            </a:r>
            <a:endParaRPr lang="en-NZ" dirty="0"/>
          </a:p>
          <a:p>
            <a:r>
              <a:rPr lang="en-GB" dirty="0"/>
              <a:t>	and let them be ensnared themselves,</a:t>
            </a:r>
            <a:endParaRPr lang="en-NZ" dirty="0"/>
          </a:p>
          <a:p>
            <a:r>
              <a:rPr lang="en-GB" dirty="0"/>
              <a:t>		while I instead go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William Daman’s </a:t>
            </a:r>
            <a:r>
              <a:rPr lang="en-GB" sz="1000" i="1" dirty="0" err="1"/>
              <a:t>Psalmes</a:t>
            </a:r>
            <a:r>
              <a:rPr lang="en-GB" sz="1000" dirty="0"/>
              <a:t>, </a:t>
            </a:r>
            <a:r>
              <a:rPr lang="en-GB" sz="1000" dirty="0" smtClean="0"/>
              <a:t>1579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56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2014-02-26T08:44:34Z</dcterms:created>
  <dcterms:modified xsi:type="dcterms:W3CDTF">2014-02-26T08:46:46Z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