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AE6A35A-C663-42A1-86E4-4007DFD1480B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CFD12D-B60C-4C21-A6AD-8F47E8C6C16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7818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E430245-FC5F-4861-BF6B-8E5C0959FE4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231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164D8B-D2C9-4DB0-86CA-C934955B51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495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C23721-5BD6-402A-94F7-70FF661BE51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410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6259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DC32AA-3CBB-48FA-96CC-9BAC43599C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811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CFC0CA-2912-4AC5-AED1-CA4AEE903C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488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4B69D2-7AC0-46C9-94CD-8BF1DFE9C7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569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447B65-71C2-4052-A64B-9062F08AAC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378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A8FF89-8152-4320-ADB5-42D6A20A05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6339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038533-C967-402A-8561-CA077C5E3D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9149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D7E9E7-E11D-4DDB-941B-0E5C05C8DD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007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cry for mercy </a:t>
            </a:r>
            <a:r>
              <a:rPr lang="en-GB" dirty="0"/>
              <a:t>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to him I lift my voice in prayer.</a:t>
            </a:r>
            <a:endParaRPr lang="en-NZ" dirty="0"/>
          </a:p>
          <a:p>
            <a:r>
              <a:rPr lang="en-GB" dirty="0"/>
              <a:t>	Before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 bring my plea;</a:t>
            </a:r>
            <a:endParaRPr lang="en-NZ" dirty="0"/>
          </a:p>
          <a:p>
            <a:r>
              <a:rPr lang="en-GB" dirty="0"/>
              <a:t>		to him my trouble I declare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142]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Each time my spirit faints in me,</a:t>
            </a:r>
            <a:endParaRPr lang="en-NZ" dirty="0"/>
          </a:p>
          <a:p>
            <a:r>
              <a:rPr lang="en-GB" dirty="0"/>
              <a:t>		you are the one who knows my way;</a:t>
            </a:r>
            <a:endParaRPr lang="en-NZ" dirty="0"/>
          </a:p>
          <a:p>
            <a:r>
              <a:rPr lang="en-GB" dirty="0"/>
              <a:t>	for in the path on which I walk</a:t>
            </a:r>
            <a:endParaRPr lang="en-NZ" dirty="0"/>
          </a:p>
          <a:p>
            <a:r>
              <a:rPr lang="en-GB" dirty="0"/>
              <a:t>		a hidden snare for me they lay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Look to my right hand and take note:</a:t>
            </a:r>
            <a:endParaRPr lang="en-NZ" dirty="0"/>
          </a:p>
          <a:p>
            <a:r>
              <a:rPr lang="en-GB" dirty="0"/>
              <a:t>		there is not one concerned for me.</a:t>
            </a:r>
            <a:endParaRPr lang="en-NZ" dirty="0"/>
          </a:p>
          <a:p>
            <a:r>
              <a:rPr lang="en-GB" dirty="0"/>
              <a:t>	I have no refuge; no one cares</a:t>
            </a:r>
            <a:endParaRPr lang="en-NZ" dirty="0"/>
          </a:p>
          <a:p>
            <a:r>
              <a:rPr lang="en-GB" dirty="0"/>
              <a:t>		for me in my adversity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930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cry aloud to you,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“You are my hiding place in strife;</a:t>
            </a:r>
            <a:endParaRPr lang="en-NZ" dirty="0"/>
          </a:p>
          <a:p>
            <a:r>
              <a:rPr lang="en-GB" dirty="0"/>
              <a:t>	you are the one sustaining me;</a:t>
            </a:r>
            <a:endParaRPr lang="en-NZ" dirty="0"/>
          </a:p>
          <a:p>
            <a:r>
              <a:rPr lang="en-GB" dirty="0"/>
              <a:t>		you keep me in the land of life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5007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listen to my cry for help,</a:t>
            </a:r>
            <a:endParaRPr lang="en-NZ" dirty="0"/>
          </a:p>
          <a:p>
            <a:r>
              <a:rPr lang="en-GB" dirty="0"/>
              <a:t>		for I am in extremity.</a:t>
            </a:r>
            <a:endParaRPr lang="en-NZ" dirty="0"/>
          </a:p>
          <a:p>
            <a:r>
              <a:rPr lang="en-GB" dirty="0"/>
              <a:t>	Save me from those who seek my life,</a:t>
            </a:r>
            <a:endParaRPr lang="en-NZ" dirty="0"/>
          </a:p>
          <a:p>
            <a:r>
              <a:rPr lang="en-GB" dirty="0"/>
              <a:t>		because they are too strong for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951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So that I may give thanks to you,</a:t>
            </a:r>
            <a:endParaRPr lang="en-NZ" dirty="0"/>
          </a:p>
          <a:p>
            <a:r>
              <a:rPr lang="en-GB" dirty="0"/>
              <a:t>		from prison’s darkness set me free.</a:t>
            </a:r>
            <a:endParaRPr lang="en-NZ" dirty="0"/>
          </a:p>
          <a:p>
            <a:r>
              <a:rPr lang="en-GB" dirty="0"/>
              <a:t>	The righteous then will gather round,</a:t>
            </a:r>
            <a:endParaRPr lang="en-NZ" dirty="0"/>
          </a:p>
          <a:p>
            <a:r>
              <a:rPr lang="en-GB" dirty="0"/>
              <a:t>		because you’ve shown your love to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142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Henry Baker, </a:t>
            </a:r>
            <a:r>
              <a:rPr lang="en-GB" sz="1000" dirty="0" smtClean="0"/>
              <a:t>1854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46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2014-02-26T08:46:52Z</dcterms:created>
  <dcterms:modified xsi:type="dcterms:W3CDTF">2014-02-26T08:48:43Z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