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97322F0-DAC4-40ED-9C34-B3A7C703E943}" type="datetimeFigureOut">
              <a:rPr lang="en-NZ"/>
              <a:pPr>
                <a:defRPr/>
              </a:pPr>
              <a:t>26/02/2014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D17EFA-2DC2-4CC3-9044-54D9F4AF1628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7639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87B795F1-52F1-4364-960E-3818CBC74CF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28408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626A6FF-E30F-4B05-B8EC-1A016C9A60C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0272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B738BB6-39C6-4247-AB37-A47D895E27F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9674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3130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28A557A-FE36-4529-849D-933C2872F96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8778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85A610F-D5F6-4265-A12E-4669F36586F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877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90C2844-5CDA-4264-A2BE-FBF9A746C70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6531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B1C12E4-99D9-4797-B1FD-088DCFF07AC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708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40CD607-1ACC-4FAA-A1CD-FA5F9F3E752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208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EF79937-114C-41DC-AD4E-460715C1024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3622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EDBC4B7-4876-40E5-911E-B11E8038E96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0561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Hear now my prayer, O 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;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my cry for mercy heed.</a:t>
            </a:r>
            <a:endParaRPr lang="en-NZ" dirty="0"/>
          </a:p>
          <a:p>
            <a:r>
              <a:rPr lang="en-GB" dirty="0"/>
              <a:t>		In truth and righteousness</a:t>
            </a:r>
            <a:endParaRPr lang="en-NZ" dirty="0"/>
          </a:p>
          <a:p>
            <a:r>
              <a:rPr lang="en-GB" dirty="0"/>
              <a:t>		draw near to meet my need.</a:t>
            </a:r>
            <a:endParaRPr lang="en-NZ" dirty="0"/>
          </a:p>
          <a:p>
            <a:r>
              <a:rPr lang="en-GB" dirty="0"/>
              <a:t>	And do not judge me in your sight</a:t>
            </a:r>
            <a:endParaRPr lang="en-NZ" dirty="0"/>
          </a:p>
          <a:p>
            <a:r>
              <a:rPr lang="en-GB" dirty="0"/>
              <a:t>		for in your presence none is right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143]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foe has hounded me</a:t>
            </a:r>
            <a:endParaRPr lang="en-NZ" dirty="0"/>
          </a:p>
          <a:p>
            <a:r>
              <a:rPr lang="en-GB" dirty="0"/>
              <a:t>		and crushed me to the ground,</a:t>
            </a:r>
            <a:endParaRPr lang="en-NZ" dirty="0"/>
          </a:p>
          <a:p>
            <a:r>
              <a:rPr lang="en-GB" dirty="0"/>
              <a:t>		in darkness made me dwell</a:t>
            </a:r>
            <a:endParaRPr lang="en-NZ" dirty="0"/>
          </a:p>
          <a:p>
            <a:r>
              <a:rPr lang="en-GB" dirty="0"/>
              <a:t>		like those in death long bound.</a:t>
            </a:r>
            <a:endParaRPr lang="en-NZ" dirty="0"/>
          </a:p>
          <a:p>
            <a:r>
              <a:rPr lang="en-GB" dirty="0"/>
              <a:t>	And so my spirit is afraid;</a:t>
            </a:r>
            <a:endParaRPr lang="en-NZ" dirty="0"/>
          </a:p>
          <a:p>
            <a:r>
              <a:rPr lang="en-GB" dirty="0"/>
              <a:t>		my heart within me is dismayed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Therefore I call to mind</a:t>
            </a:r>
            <a:endParaRPr lang="en-NZ" dirty="0"/>
          </a:p>
          <a:p>
            <a:r>
              <a:rPr lang="en-GB" dirty="0"/>
              <a:t>		the days and years long gone;</a:t>
            </a:r>
            <a:endParaRPr lang="en-NZ" dirty="0"/>
          </a:p>
          <a:p>
            <a:r>
              <a:rPr lang="en-GB" dirty="0"/>
              <a:t>		I ponder all your works</a:t>
            </a:r>
            <a:endParaRPr lang="en-NZ" dirty="0"/>
          </a:p>
          <a:p>
            <a:r>
              <a:rPr lang="en-GB" dirty="0"/>
              <a:t>		and what your hands have done.</a:t>
            </a:r>
            <a:endParaRPr lang="en-NZ" dirty="0"/>
          </a:p>
          <a:p>
            <a:r>
              <a:rPr lang="en-GB" dirty="0"/>
              <a:t>	To you in prayer I spread my hands;</a:t>
            </a:r>
            <a:endParaRPr lang="en-NZ" dirty="0"/>
          </a:p>
          <a:p>
            <a:r>
              <a:rPr lang="en-GB" dirty="0"/>
              <a:t>		for you I thirst, like arid lands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86042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My spirit fails, 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come quickly to my side.</a:t>
            </a:r>
            <a:endParaRPr lang="en-NZ" dirty="0"/>
          </a:p>
          <a:p>
            <a:r>
              <a:rPr lang="en-GB" dirty="0"/>
              <a:t>		Hide not your face from me,</a:t>
            </a:r>
            <a:endParaRPr lang="en-NZ" dirty="0"/>
          </a:p>
          <a:p>
            <a:r>
              <a:rPr lang="en-GB" dirty="0"/>
              <a:t>		lest to the pit I slide.</a:t>
            </a:r>
            <a:endParaRPr lang="en-NZ" dirty="0"/>
          </a:p>
          <a:p>
            <a:r>
              <a:rPr lang="en-GB" dirty="0"/>
              <a:t>	Let morning bring your love anew,</a:t>
            </a:r>
            <a:endParaRPr lang="en-NZ" dirty="0"/>
          </a:p>
          <a:p>
            <a:r>
              <a:rPr lang="en-GB" dirty="0"/>
              <a:t>		for I have put my trust in you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3841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5.</a:t>
            </a:r>
            <a:r>
              <a:rPr lang="en-NZ" altLang="en-US" dirty="0" smtClean="0"/>
              <a:t>	</a:t>
            </a:r>
            <a:r>
              <a:rPr lang="en-GB" dirty="0"/>
              <a:t>To you I lift my soul;</a:t>
            </a:r>
            <a:endParaRPr lang="en-NZ" dirty="0"/>
          </a:p>
          <a:p>
            <a:r>
              <a:rPr lang="en-GB" dirty="0"/>
              <a:t>		show me the way to go.</a:t>
            </a:r>
            <a:endParaRPr lang="en-NZ" dirty="0"/>
          </a:p>
          <a:p>
            <a:r>
              <a:rPr lang="en-GB" dirty="0"/>
              <a:t>		I hide myself in you;</a:t>
            </a:r>
            <a:endParaRPr lang="en-NZ" dirty="0"/>
          </a:p>
          <a:p>
            <a:r>
              <a:rPr lang="en-GB" dirty="0"/>
              <a:t>		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save me from my foe.</a:t>
            </a:r>
            <a:endParaRPr lang="en-NZ" dirty="0"/>
          </a:p>
          <a:p>
            <a:r>
              <a:rPr lang="en-GB" dirty="0"/>
              <a:t>	My God, teach me to do your will;</a:t>
            </a:r>
            <a:endParaRPr lang="en-NZ" dirty="0"/>
          </a:p>
          <a:p>
            <a:r>
              <a:rPr lang="en-GB" dirty="0"/>
              <a:t>		may your good Spirit lead me still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58454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For your great mercy’s sake,</a:t>
            </a:r>
            <a:endParaRPr lang="en-NZ" dirty="0"/>
          </a:p>
          <a:p>
            <a:r>
              <a:rPr lang="en-GB" dirty="0"/>
              <a:t>		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preserve my life;</a:t>
            </a:r>
            <a:endParaRPr lang="en-NZ" dirty="0"/>
          </a:p>
          <a:p>
            <a:r>
              <a:rPr lang="en-GB" dirty="0"/>
              <a:t>		and in your righteousness</a:t>
            </a:r>
            <a:endParaRPr lang="en-NZ" dirty="0"/>
          </a:p>
          <a:p>
            <a:r>
              <a:rPr lang="en-GB" dirty="0"/>
              <a:t>		deliver me from strife.</a:t>
            </a:r>
            <a:endParaRPr lang="en-NZ" dirty="0"/>
          </a:p>
          <a:p>
            <a:r>
              <a:rPr lang="en-GB" dirty="0"/>
              <a:t>	In love, put all my foes to shame;</a:t>
            </a:r>
            <a:endParaRPr lang="en-NZ" dirty="0"/>
          </a:p>
          <a:p>
            <a:r>
              <a:rPr lang="en-GB" dirty="0"/>
              <a:t>		destroy them, for I bear your name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143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2003, alt.</a:t>
            </a:r>
            <a:endParaRPr lang="en-NZ" sz="1000" dirty="0"/>
          </a:p>
          <a:p>
            <a:pPr algn="r"/>
            <a:r>
              <a:rPr lang="en-GB" sz="1000" dirty="0"/>
              <a:t>Tune: John Ireland, </a:t>
            </a:r>
            <a:r>
              <a:rPr lang="en-GB" sz="1000" dirty="0" smtClean="0"/>
              <a:t>1918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49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2014-02-26T08:49:36Z</dcterms:created>
  <dcterms:modified xsi:type="dcterms:W3CDTF">2014-02-26T08:51:27Z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