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D80CC38-A7F7-4A64-9A90-6F1C8D86D58C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F9BDF4-6745-4316-8C8D-7D7EBEC4A282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3374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904B1D49-D70C-466E-B2A9-860F26B87A5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7181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8D6276-F8C7-4E40-8014-B7D71D4473C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9659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783C9D6-625F-4AD4-ABE8-0FB78F7434F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6681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7019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F318F48-DDD8-43F6-ADE3-2278D6F5A8A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7067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B55834F-5901-44D3-8C19-6EEE1F7BCE9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3054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6E738C2-247B-4F1C-A217-6917958C949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2258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4382BC5-E5C4-410B-BE34-1F86DDBA840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5396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25B060C-5ABD-437B-A213-D1D9D591C02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8141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1A54F19-2CCA-47AD-89DA-C7AED8B66F5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5112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C43785C-E4DB-40A0-B88F-BAAC2969A80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2698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All praise to the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, </a:t>
            </a:r>
            <a:endParaRPr lang="en-GB" b="1" dirty="0" smtClean="0">
              <a:solidFill>
                <a:srgbClr val="FFFF00"/>
              </a:solidFill>
            </a:endParaRPr>
          </a:p>
          <a:p>
            <a:r>
              <a:rPr lang="en-GB" b="1" dirty="0">
                <a:solidFill>
                  <a:srgbClr val="FFFF00"/>
                </a:solidFill>
              </a:rPr>
              <a:t>	</a:t>
            </a:r>
            <a:r>
              <a:rPr lang="en-GB" b="1" dirty="0" smtClean="0">
                <a:solidFill>
                  <a:srgbClr val="FFFF00"/>
                </a:solidFill>
              </a:rPr>
              <a:t>		</a:t>
            </a:r>
            <a:r>
              <a:rPr lang="en-GB" dirty="0" smtClean="0"/>
              <a:t>who </a:t>
            </a:r>
            <a:r>
              <a:rPr lang="en-GB" dirty="0"/>
              <a:t>prepares me to </a:t>
            </a:r>
            <a:r>
              <a:rPr lang="en-GB" dirty="0" smtClean="0"/>
              <a:t>fight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for he is my fortress,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the </a:t>
            </a:r>
            <a:r>
              <a:rPr lang="en-GB" dirty="0"/>
              <a:t>rock of my might.</a:t>
            </a:r>
            <a:endParaRPr lang="en-NZ" dirty="0"/>
          </a:p>
          <a:p>
            <a:r>
              <a:rPr lang="en-GB" cap="all" dirty="0"/>
              <a:t>	L</a:t>
            </a:r>
            <a:r>
              <a:rPr lang="en-GB" sz="2400" cap="all" dirty="0"/>
              <a:t>ord</a:t>
            </a:r>
            <a:r>
              <a:rPr lang="en-GB" dirty="0"/>
              <a:t>, why care for mortals,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whose </a:t>
            </a:r>
            <a:r>
              <a:rPr lang="en-GB" dirty="0"/>
              <a:t>brief earthly </a:t>
            </a:r>
            <a:r>
              <a:rPr lang="en-GB" dirty="0" smtClean="0"/>
              <a:t>stay</a:t>
            </a:r>
            <a:endParaRPr lang="en-NZ" dirty="0"/>
          </a:p>
          <a:p>
            <a:r>
              <a:rPr lang="en-GB" dirty="0"/>
              <a:t>		is like fleeting shadows,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soon </a:t>
            </a:r>
            <a:r>
              <a:rPr lang="en-GB" dirty="0"/>
              <a:t>passing away</a:t>
            </a:r>
            <a:r>
              <a:rPr lang="en-GB" dirty="0" smtClean="0"/>
              <a:t>?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144]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 smtClean="0"/>
              <a:t>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part the heavens, </a:t>
            </a:r>
            <a:endParaRPr lang="en-GB" dirty="0" smtClean="0"/>
          </a:p>
          <a:p>
            <a:r>
              <a:rPr lang="en-GB" dirty="0" smtClean="0"/>
              <a:t>			reach </a:t>
            </a:r>
            <a:r>
              <a:rPr lang="en-GB" dirty="0"/>
              <a:t>down from on </a:t>
            </a:r>
            <a:r>
              <a:rPr lang="en-GB" dirty="0" smtClean="0"/>
              <a:t>high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touch mountains with smoke,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flash </a:t>
            </a:r>
            <a:r>
              <a:rPr lang="en-GB" dirty="0"/>
              <a:t>your fire </a:t>
            </a:r>
            <a:r>
              <a:rPr lang="en-GB" dirty="0" smtClean="0"/>
              <a:t>in </a:t>
            </a:r>
            <a:r>
              <a:rPr lang="en-GB" dirty="0"/>
              <a:t>the sky.</a:t>
            </a:r>
            <a:endParaRPr lang="en-NZ" dirty="0"/>
          </a:p>
          <a:p>
            <a:r>
              <a:rPr lang="en-GB" cap="all" dirty="0"/>
              <a:t>	L</a:t>
            </a:r>
            <a:r>
              <a:rPr lang="en-GB" sz="2400" cap="all" dirty="0"/>
              <a:t>ord</a:t>
            </a:r>
            <a:r>
              <a:rPr lang="en-GB" dirty="0"/>
              <a:t>, save me from those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who </a:t>
            </a:r>
            <a:r>
              <a:rPr lang="en-GB" dirty="0"/>
              <a:t>deal only in </a:t>
            </a:r>
            <a:r>
              <a:rPr lang="en-GB" dirty="0" smtClean="0"/>
              <a:t>lies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their hands are deceitful, </a:t>
            </a:r>
          </a:p>
          <a:p>
            <a:r>
              <a:rPr lang="en-GB" dirty="0" smtClean="0"/>
              <a:t>			your </a:t>
            </a:r>
            <a:r>
              <a:rPr lang="en-GB" dirty="0"/>
              <a:t>ways they </a:t>
            </a:r>
            <a:r>
              <a:rPr lang="en-GB" dirty="0" smtClean="0"/>
              <a:t>despise.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 smtClean="0"/>
              <a:t>I’ll </a:t>
            </a:r>
            <a:r>
              <a:rPr lang="en-GB" dirty="0"/>
              <a:t>sing a new song on a </a:t>
            </a:r>
            <a:endParaRPr lang="en-GB" dirty="0" smtClean="0"/>
          </a:p>
          <a:p>
            <a:r>
              <a:rPr lang="en-GB" dirty="0" smtClean="0"/>
              <a:t>			harp </a:t>
            </a:r>
            <a:r>
              <a:rPr lang="en-GB" dirty="0"/>
              <a:t>of ten strings.</a:t>
            </a:r>
            <a:endParaRPr lang="en-NZ" dirty="0"/>
          </a:p>
          <a:p>
            <a:r>
              <a:rPr lang="en-GB" dirty="0"/>
              <a:t>		Lord, you are the one who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gives </a:t>
            </a:r>
            <a:r>
              <a:rPr lang="en-GB" dirty="0" err="1"/>
              <a:t>vict’ry</a:t>
            </a:r>
            <a:r>
              <a:rPr lang="en-GB" dirty="0"/>
              <a:t> to kings.</a:t>
            </a:r>
            <a:endParaRPr lang="en-NZ" dirty="0"/>
          </a:p>
          <a:p>
            <a:r>
              <a:rPr lang="en-GB" dirty="0"/>
              <a:t>	Your hand keeps me safe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from </a:t>
            </a:r>
            <a:r>
              <a:rPr lang="en-GB" dirty="0"/>
              <a:t>the foes’ deadly sword.</a:t>
            </a:r>
            <a:endParaRPr lang="en-NZ" dirty="0"/>
          </a:p>
          <a:p>
            <a:r>
              <a:rPr lang="en-GB" dirty="0"/>
              <a:t>		Deliver me from the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deceitful</a:t>
            </a:r>
            <a:r>
              <a:rPr lang="en-GB" dirty="0"/>
              <a:t>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7405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 smtClean="0"/>
              <a:t>Our </a:t>
            </a:r>
            <a:r>
              <a:rPr lang="en-GB" dirty="0"/>
              <a:t>children will blossom </a:t>
            </a:r>
            <a:endParaRPr lang="en-GB" dirty="0" smtClean="0"/>
          </a:p>
          <a:p>
            <a:r>
              <a:rPr lang="en-GB" dirty="0" smtClean="0"/>
              <a:t>			in </a:t>
            </a:r>
            <a:r>
              <a:rPr lang="en-GB" dirty="0"/>
              <a:t>beauty and grace.</a:t>
            </a:r>
            <a:endParaRPr lang="en-NZ" dirty="0"/>
          </a:p>
          <a:p>
            <a:r>
              <a:rPr lang="en-GB" dirty="0"/>
              <a:t>		Our barns will be filled,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sheep </a:t>
            </a:r>
            <a:r>
              <a:rPr lang="en-GB" dirty="0"/>
              <a:t>and cattle increase.</a:t>
            </a:r>
            <a:endParaRPr lang="en-NZ" dirty="0"/>
          </a:p>
          <a:p>
            <a:r>
              <a:rPr lang="en-GB" dirty="0"/>
              <a:t>	No cry of distress in our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streets </a:t>
            </a:r>
            <a:r>
              <a:rPr lang="en-GB" dirty="0"/>
              <a:t>will be heard.</a:t>
            </a:r>
            <a:endParaRPr lang="en-NZ" dirty="0"/>
          </a:p>
          <a:p>
            <a:r>
              <a:rPr lang="en-GB" dirty="0"/>
              <a:t>		How blest are the people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whose </a:t>
            </a:r>
            <a:r>
              <a:rPr lang="en-GB" dirty="0"/>
              <a:t>God is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27801" y="5900438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144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(#354511)</a:t>
            </a:r>
            <a:endParaRPr lang="en-NZ" sz="1000" i="1" dirty="0"/>
          </a:p>
          <a:p>
            <a:pPr algn="r"/>
            <a:r>
              <a:rPr lang="en-GB" sz="1000" dirty="0"/>
              <a:t>Text: Helen </a:t>
            </a:r>
            <a:r>
              <a:rPr lang="en-GB" sz="1000" dirty="0" err="1"/>
              <a:t>Otte</a:t>
            </a:r>
            <a:r>
              <a:rPr lang="en-GB" sz="1000" dirty="0"/>
              <a:t>, 1985, © Faith Alive Christian Resources, 1987, alt.</a:t>
            </a:r>
            <a:endParaRPr lang="en-NZ" sz="1000" dirty="0"/>
          </a:p>
          <a:p>
            <a:pPr algn="r"/>
            <a:r>
              <a:rPr lang="en-GB" sz="1000" dirty="0"/>
              <a:t>Tune: Welsh melody, adapt. 1839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</TotalTime>
  <Words>59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6</cp:revision>
  <cp:lastPrinted>1601-01-01T00:00:00Z</cp:lastPrinted>
  <dcterms:created xsi:type="dcterms:W3CDTF">2014-02-26T08:51:38Z</dcterms:created>
  <dcterms:modified xsi:type="dcterms:W3CDTF">2014-04-03T09:14:33Z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