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9A55AD-03D9-46AC-9EF2-A6EFC0A17BB7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97749-4DAB-45C7-8F63-CBA25D5D570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79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A0DB0CB-C991-4462-BCDE-850FB58A06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53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351E3D-CD77-45CE-8105-D749BD95B4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503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0BF27E-67F1-4D65-B7D9-FB20AE64292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727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680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5786ED-0AD6-4FEE-ABCB-3989B02B90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57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F387EA-0F2B-4391-9A2B-6E76A2501D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90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4F39D5-5CFF-4941-A3D1-163A2B511E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93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B92C5B-C387-4E35-8F81-390D80BBCC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1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69EDF4-9D5F-4B35-B53C-ED2D0ED9E2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01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8198A5-B442-4717-A844-F27F2DF8EF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4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284067-F7D2-45FC-9D83-9891E1D3E9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will exalt my God and King,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I will ever praise your name.</a:t>
            </a:r>
            <a:endParaRPr lang="en-NZ" dirty="0"/>
          </a:p>
          <a:p>
            <a:r>
              <a:rPr lang="en-GB" dirty="0"/>
              <a:t>		I will extol you </a:t>
            </a:r>
            <a:r>
              <a:rPr lang="en-GB" dirty="0" err="1"/>
              <a:t>ev’ry</a:t>
            </a:r>
            <a:r>
              <a:rPr lang="en-GB" dirty="0"/>
              <a:t> day</a:t>
            </a:r>
            <a:endParaRPr lang="en-NZ" dirty="0"/>
          </a:p>
          <a:p>
            <a:r>
              <a:rPr lang="en-GB" dirty="0"/>
              <a:t>		and evermore your praise proclaim.</a:t>
            </a:r>
            <a:endParaRPr lang="en-NZ" dirty="0"/>
          </a:p>
          <a:p>
            <a:r>
              <a:rPr lang="en-GB" dirty="0"/>
              <a:t>	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are greatly to be praised;</a:t>
            </a:r>
            <a:endParaRPr lang="en-NZ" dirty="0"/>
          </a:p>
          <a:p>
            <a:r>
              <a:rPr lang="en-GB" dirty="0"/>
              <a:t>		your greatness is beyond all thought.</a:t>
            </a:r>
            <a:endParaRPr lang="en-NZ" dirty="0"/>
          </a:p>
          <a:p>
            <a:r>
              <a:rPr lang="en-GB" dirty="0"/>
              <a:t>		From age to age your people tell</a:t>
            </a:r>
            <a:endParaRPr lang="en-NZ" dirty="0"/>
          </a:p>
          <a:p>
            <a:r>
              <a:rPr lang="en-GB" dirty="0"/>
              <a:t>		the mighty wonders you have wrought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 your most glorious majesty</a:t>
            </a:r>
            <a:endParaRPr lang="en-NZ" dirty="0"/>
          </a:p>
          <a:p>
            <a:r>
              <a:rPr lang="en-GB" dirty="0"/>
              <a:t>		and on your deeds my mind will dwell.</a:t>
            </a:r>
            <a:endParaRPr lang="en-NZ" dirty="0"/>
          </a:p>
          <a:p>
            <a:r>
              <a:rPr lang="en-GB" dirty="0"/>
              <a:t>		Your deeds will fill the world with awe,</a:t>
            </a:r>
            <a:endParaRPr lang="en-NZ" dirty="0"/>
          </a:p>
          <a:p>
            <a:r>
              <a:rPr lang="en-GB" dirty="0"/>
              <a:t>		and all your greatness I will tell.</a:t>
            </a:r>
            <a:endParaRPr lang="en-NZ" dirty="0"/>
          </a:p>
          <a:p>
            <a:r>
              <a:rPr lang="en-GB" dirty="0"/>
              <a:t>	Your matchless goodness and your grace</a:t>
            </a:r>
            <a:endParaRPr lang="en-NZ" dirty="0"/>
          </a:p>
          <a:p>
            <a:r>
              <a:rPr lang="en-GB" dirty="0"/>
              <a:t>		your people will commemorate;</a:t>
            </a:r>
            <a:endParaRPr lang="en-NZ" dirty="0"/>
          </a:p>
          <a:p>
            <a:r>
              <a:rPr lang="en-GB" dirty="0"/>
              <a:t>		and all your truth and righteousness</a:t>
            </a:r>
            <a:endParaRPr lang="en-NZ" dirty="0"/>
          </a:p>
          <a:p>
            <a:r>
              <a:rPr lang="en-GB" dirty="0"/>
              <a:t>		our joyful song will celebrate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 is rich in grace,</a:t>
            </a:r>
            <a:endParaRPr lang="en-NZ" dirty="0"/>
          </a:p>
          <a:p>
            <a:r>
              <a:rPr lang="en-GB" dirty="0"/>
              <a:t>		tender to us, compassionate.</a:t>
            </a:r>
            <a:endParaRPr lang="en-NZ" dirty="0"/>
          </a:p>
          <a:p>
            <a:r>
              <a:rPr lang="en-GB" dirty="0"/>
              <a:t>		His anger is most slow to rise;</a:t>
            </a:r>
            <a:endParaRPr lang="en-NZ" dirty="0"/>
          </a:p>
          <a:p>
            <a:r>
              <a:rPr lang="en-GB" dirty="0"/>
              <a:t>		his love and kindness are most great.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good in all his ways;</a:t>
            </a:r>
            <a:endParaRPr lang="en-NZ" dirty="0"/>
          </a:p>
          <a:p>
            <a:r>
              <a:rPr lang="en-GB" dirty="0"/>
              <a:t>		his creatures know his constant care.</a:t>
            </a:r>
            <a:endParaRPr lang="en-NZ" dirty="0"/>
          </a:p>
          <a:p>
            <a:r>
              <a:rPr lang="en-GB" dirty="0"/>
              <a:t>		To all his works his love extends;</a:t>
            </a:r>
            <a:endParaRPr lang="en-NZ" dirty="0"/>
          </a:p>
          <a:p>
            <a:r>
              <a:rPr lang="en-GB" dirty="0"/>
              <a:t>		all creatures in his mercies share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02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you have made will praise 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your mighty acts your saints will show,</a:t>
            </a:r>
            <a:endParaRPr lang="en-NZ" dirty="0"/>
          </a:p>
          <a:p>
            <a:r>
              <a:rPr lang="en-GB" dirty="0"/>
              <a:t>		till all the peoples on the earth</a:t>
            </a:r>
            <a:endParaRPr lang="en-NZ" dirty="0"/>
          </a:p>
          <a:p>
            <a:r>
              <a:rPr lang="en-GB" dirty="0"/>
              <a:t>		the splendour of your kingdom know.</a:t>
            </a:r>
            <a:endParaRPr lang="en-NZ" dirty="0"/>
          </a:p>
          <a:p>
            <a:r>
              <a:rPr lang="en-GB" dirty="0"/>
              <a:t>	Eternal is your kingdom,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forever strong and ever sure;</a:t>
            </a:r>
            <a:endParaRPr lang="en-NZ" dirty="0"/>
          </a:p>
          <a:p>
            <a:r>
              <a:rPr lang="en-GB" dirty="0"/>
              <a:t>		while generations rise and die,</a:t>
            </a:r>
            <a:endParaRPr lang="en-NZ" dirty="0"/>
          </a:p>
          <a:p>
            <a:r>
              <a:rPr lang="en-GB" dirty="0"/>
              <a:t>		your glorious reign will still endure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114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faithful to his word;</a:t>
            </a:r>
            <a:endParaRPr lang="en-NZ" dirty="0"/>
          </a:p>
          <a:p>
            <a:r>
              <a:rPr lang="en-GB" dirty="0"/>
              <a:t>		he will extend his gracious hand.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upholds the </a:t>
            </a:r>
            <a:r>
              <a:rPr lang="en-GB" dirty="0" err="1"/>
              <a:t>falt’ring</a:t>
            </a:r>
            <a:r>
              <a:rPr lang="en-GB" dirty="0"/>
              <a:t> feet</a:t>
            </a:r>
            <a:endParaRPr lang="en-NZ" dirty="0"/>
          </a:p>
          <a:p>
            <a:r>
              <a:rPr lang="en-GB" dirty="0"/>
              <a:t>		and makes the weak securely stand.</a:t>
            </a:r>
            <a:endParaRPr lang="en-NZ" dirty="0"/>
          </a:p>
          <a:p>
            <a:r>
              <a:rPr lang="en-GB" dirty="0"/>
              <a:t>	The eyes of all look up to you</a:t>
            </a:r>
            <a:endParaRPr lang="en-NZ" dirty="0"/>
          </a:p>
          <a:p>
            <a:r>
              <a:rPr lang="en-GB" dirty="0"/>
              <a:t>		for food and drink, which you supply;</a:t>
            </a:r>
            <a:endParaRPr lang="en-NZ" dirty="0"/>
          </a:p>
          <a:p>
            <a:r>
              <a:rPr lang="en-GB" dirty="0"/>
              <a:t>		your open hand is bountiful,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need you satisfy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21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just in all his ways;</a:t>
            </a:r>
            <a:endParaRPr lang="en-NZ" dirty="0"/>
          </a:p>
          <a:p>
            <a:r>
              <a:rPr lang="en-GB" dirty="0"/>
              <a:t>		in all his works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kind,</a:t>
            </a:r>
            <a:endParaRPr lang="en-NZ" dirty="0"/>
          </a:p>
          <a:p>
            <a:r>
              <a:rPr lang="en-GB" dirty="0"/>
              <a:t>		and all who call on him in truth</a:t>
            </a:r>
            <a:endParaRPr lang="en-NZ" dirty="0"/>
          </a:p>
          <a:p>
            <a:r>
              <a:rPr lang="en-GB" dirty="0"/>
              <a:t>		in him a present helper find.</a:t>
            </a:r>
            <a:endParaRPr lang="en-NZ" dirty="0"/>
          </a:p>
          <a:p>
            <a:r>
              <a:rPr lang="en-GB" dirty="0"/>
              <a:t>	He will fulfil the heart’s desire</a:t>
            </a:r>
            <a:endParaRPr lang="en-NZ" dirty="0"/>
          </a:p>
          <a:p>
            <a:r>
              <a:rPr lang="en-GB" dirty="0"/>
              <a:t>		of those who fear him and obey.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will surely hear their cry,</a:t>
            </a:r>
            <a:endParaRPr lang="en-NZ" dirty="0"/>
          </a:p>
          <a:p>
            <a:r>
              <a:rPr lang="en-GB" dirty="0"/>
              <a:t>		will save them when to him they pray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1819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 grace preserves his saints,</a:t>
            </a:r>
            <a:endParaRPr lang="en-NZ" dirty="0"/>
          </a:p>
          <a:p>
            <a:r>
              <a:rPr lang="en-GB" dirty="0"/>
              <a:t>		redeeming those who love his name.</a:t>
            </a:r>
            <a:endParaRPr lang="en-NZ" dirty="0"/>
          </a:p>
          <a:p>
            <a:r>
              <a:rPr lang="en-GB" dirty="0"/>
              <a:t>		The wicked he will overthrow</a:t>
            </a:r>
            <a:endParaRPr lang="en-NZ" dirty="0"/>
          </a:p>
          <a:p>
            <a:r>
              <a:rPr lang="en-GB" dirty="0"/>
              <a:t>		and put his enemies to shame.</a:t>
            </a:r>
            <a:endParaRPr lang="en-NZ" dirty="0"/>
          </a:p>
          <a:p>
            <a:r>
              <a:rPr lang="en-GB" dirty="0"/>
              <a:t>	My mouth will sing the glorious praise</a:t>
            </a:r>
            <a:endParaRPr lang="en-NZ" dirty="0"/>
          </a:p>
          <a:p>
            <a:r>
              <a:rPr lang="en-GB" dirty="0"/>
              <a:t>		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 whom earth and </a:t>
            </a:r>
            <a:r>
              <a:rPr lang="en-GB" dirty="0" err="1"/>
              <a:t>heav’n</a:t>
            </a:r>
            <a:r>
              <a:rPr lang="en-GB" dirty="0"/>
              <a:t> adore.</a:t>
            </a:r>
            <a:endParaRPr lang="en-NZ" dirty="0"/>
          </a:p>
          <a:p>
            <a:r>
              <a:rPr lang="en-GB" dirty="0"/>
              <a:t>		Let </a:t>
            </a:r>
            <a:r>
              <a:rPr lang="en-GB" dirty="0" err="1"/>
              <a:t>ev’ry</a:t>
            </a:r>
            <a:r>
              <a:rPr lang="en-GB" dirty="0"/>
              <a:t> creature praise his name</a:t>
            </a:r>
            <a:endParaRPr lang="en-NZ" dirty="0"/>
          </a:p>
          <a:p>
            <a:r>
              <a:rPr lang="en-GB" dirty="0"/>
              <a:t>		forever and forevermore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NZ" sz="1000" dirty="0"/>
              <a:t>Text: </a:t>
            </a:r>
            <a:r>
              <a:rPr lang="en-NZ" sz="1000" i="1" dirty="0"/>
              <a:t>Psalter Hymnal</a:t>
            </a:r>
            <a:r>
              <a:rPr lang="en-NZ" sz="1000" dirty="0"/>
              <a:t>, 1987</a:t>
            </a:r>
          </a:p>
          <a:p>
            <a:pPr algn="r"/>
            <a:r>
              <a:rPr lang="en-NZ" sz="1000" dirty="0"/>
              <a:t>Tune: C. Hubert H. Parry, 1916; arr. </a:t>
            </a:r>
            <a:r>
              <a:rPr lang="en-NZ" sz="1000" i="1" dirty="0"/>
              <a:t>Sing to the Lord</a:t>
            </a:r>
            <a:r>
              <a:rPr lang="en-NZ" sz="1000" dirty="0"/>
              <a:t>, 2012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51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2014-02-26T08:53:45Z</dcterms:created>
  <dcterms:modified xsi:type="dcterms:W3CDTF">2014-02-26T08:56:22Z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