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C55495-B1E5-4C4E-B54F-4FF348F04FD2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7E66A-D529-4AFE-BCD4-BBC1002433F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334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662234B-7CF8-40B9-A15E-9264D437CF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3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663C65-D946-4D48-A15B-61A45740E1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754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4C61F6-AA39-4866-98A9-BA1779EED7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69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5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C5A8B-ECE1-4633-AFA9-55882EEE25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861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A32C71-2D28-4887-AD50-F568396358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182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D6846E-62AC-4788-8F0B-6EB68403F1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51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8E30E3-4FC4-4770-AA37-CAB1CF9F0A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309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B13E75-16DE-434A-88EA-2AE30D7E46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8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609985-4393-4FAC-BEBD-F343F751B2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97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B60ECF-0AAE-4AB7-B90A-B368A1DC2C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135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Lord, thou art my God and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I will ever bless thy name;</a:t>
            </a:r>
            <a:endParaRPr lang="en-NZ" dirty="0"/>
          </a:p>
          <a:p>
            <a:r>
              <a:rPr lang="en-GB" dirty="0"/>
              <a:t>	I will extol thee </a:t>
            </a:r>
            <a:r>
              <a:rPr lang="en-GB" dirty="0" err="1"/>
              <a:t>ev’ry</a:t>
            </a:r>
            <a:r>
              <a:rPr lang="en-GB" dirty="0"/>
              <a:t> day,</a:t>
            </a:r>
            <a:endParaRPr lang="en-NZ" dirty="0"/>
          </a:p>
          <a:p>
            <a:r>
              <a:rPr lang="en-GB" dirty="0"/>
              <a:t>		and evermore thy praise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145b]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</a:t>
            </a:r>
            <a:r>
              <a:rPr lang="en-NZ" sz="2400" cap="all" dirty="0" err="1"/>
              <a:t>ord</a:t>
            </a:r>
            <a:r>
              <a:rPr lang="en-GB" dirty="0"/>
              <a:t> is greatly to be praised,</a:t>
            </a:r>
            <a:endParaRPr lang="en-NZ" dirty="0"/>
          </a:p>
          <a:p>
            <a:r>
              <a:rPr lang="en-GB" dirty="0"/>
              <a:t>		his greatness is beyond our thought;</a:t>
            </a:r>
            <a:endParaRPr lang="en-NZ" dirty="0"/>
          </a:p>
          <a:p>
            <a:r>
              <a:rPr lang="en-GB" dirty="0"/>
              <a:t>	from age to age the sons of men</a:t>
            </a:r>
            <a:endParaRPr lang="en-NZ" dirty="0"/>
          </a:p>
          <a:p>
            <a:r>
              <a:rPr lang="en-GB" dirty="0"/>
              <a:t>		shall tell the wonders God has wrought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Upon thy glorious majesty</a:t>
            </a:r>
            <a:endParaRPr lang="en-NZ" dirty="0"/>
          </a:p>
          <a:p>
            <a:r>
              <a:rPr lang="en-GB" dirty="0"/>
              <a:t>		and wondrous works my mind shall dwell;</a:t>
            </a:r>
            <a:endParaRPr lang="en-NZ" dirty="0"/>
          </a:p>
          <a:p>
            <a:r>
              <a:rPr lang="en-GB" dirty="0"/>
              <a:t>	thy deeds shall fill the world with awe,</a:t>
            </a:r>
            <a:endParaRPr lang="en-NZ" dirty="0"/>
          </a:p>
          <a:p>
            <a:r>
              <a:rPr lang="en-GB" dirty="0"/>
              <a:t>		and of thy greatness I will tell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216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matchless goodness and thy grace</a:t>
            </a:r>
            <a:endParaRPr lang="en-NZ" dirty="0"/>
          </a:p>
          <a:p>
            <a:r>
              <a:rPr lang="en-GB" dirty="0"/>
              <a:t>		thy people shall commemorate,</a:t>
            </a:r>
            <a:endParaRPr lang="en-NZ" dirty="0"/>
          </a:p>
          <a:p>
            <a:r>
              <a:rPr lang="en-GB" dirty="0"/>
              <a:t>	and all thy truth and righteousness</a:t>
            </a:r>
            <a:endParaRPr lang="en-NZ" dirty="0"/>
          </a:p>
          <a:p>
            <a:r>
              <a:rPr lang="en-GB" dirty="0"/>
              <a:t>		my joyful song shall celebrate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3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</a:t>
            </a:r>
            <a:r>
              <a:rPr lang="en-NZ" sz="2400" cap="all" dirty="0" err="1"/>
              <a:t>ord</a:t>
            </a:r>
            <a:r>
              <a:rPr lang="en-GB" dirty="0"/>
              <a:t> our God is rich in grace,</a:t>
            </a:r>
            <a:endParaRPr lang="en-NZ" dirty="0"/>
          </a:p>
          <a:p>
            <a:r>
              <a:rPr lang="en-GB" dirty="0"/>
              <a:t>		most tender and compassionate;</a:t>
            </a:r>
            <a:endParaRPr lang="en-NZ" dirty="0"/>
          </a:p>
          <a:p>
            <a:r>
              <a:rPr lang="en-GB" dirty="0"/>
              <a:t>	his anger is most slow to rise,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lovingkindness</a:t>
            </a:r>
            <a:r>
              <a:rPr lang="en-GB" dirty="0"/>
              <a:t> is most great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70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</a:t>
            </a:r>
            <a:r>
              <a:rPr lang="en-NZ" sz="2400" cap="all" dirty="0" err="1"/>
              <a:t>ord</a:t>
            </a:r>
            <a:r>
              <a:rPr lang="en-GB" dirty="0"/>
              <a:t> is good in all his ways,</a:t>
            </a:r>
            <a:endParaRPr lang="en-NZ" dirty="0"/>
          </a:p>
          <a:p>
            <a:r>
              <a:rPr lang="en-GB" dirty="0"/>
              <a:t>		his creatures know his constant care;</a:t>
            </a:r>
            <a:endParaRPr lang="en-NZ" dirty="0"/>
          </a:p>
          <a:p>
            <a:r>
              <a:rPr lang="en-GB" dirty="0"/>
              <a:t>	to all his works his love extends,</a:t>
            </a:r>
            <a:endParaRPr lang="en-NZ" dirty="0"/>
          </a:p>
          <a:p>
            <a:r>
              <a:rPr lang="en-GB" dirty="0"/>
              <a:t>		all men his tender mercies share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449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works shall give thee thanks, O L</a:t>
            </a:r>
            <a:r>
              <a:rPr lang="en-NZ" sz="2400" cap="all" dirty="0" err="1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thy saints thy mighty acts shall show,</a:t>
            </a:r>
            <a:endParaRPr lang="en-NZ" dirty="0"/>
          </a:p>
          <a:p>
            <a:r>
              <a:rPr lang="en-GB" dirty="0"/>
              <a:t>	till o’er the earth the sons of men</a:t>
            </a:r>
            <a:endParaRPr lang="en-NZ" dirty="0"/>
          </a:p>
          <a:p>
            <a:r>
              <a:rPr lang="en-GB" dirty="0"/>
              <a:t>		thy kingdom, </a:t>
            </a:r>
            <a:r>
              <a:rPr lang="en-GB" dirty="0" err="1"/>
              <a:t>pow’r</a:t>
            </a:r>
            <a:r>
              <a:rPr lang="en-GB" dirty="0"/>
              <a:t> and glory know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1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Eternal is thy kingdom, L</a:t>
            </a:r>
            <a:r>
              <a:rPr lang="en-NZ" sz="2400" cap="all" dirty="0" err="1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forever strong and ever sure;</a:t>
            </a:r>
            <a:endParaRPr lang="en-NZ" dirty="0"/>
          </a:p>
          <a:p>
            <a:r>
              <a:rPr lang="en-GB" dirty="0"/>
              <a:t>	while generations rise and die,</a:t>
            </a:r>
            <a:endParaRPr lang="en-NZ" dirty="0"/>
          </a:p>
          <a:p>
            <a:r>
              <a:rPr lang="en-GB" dirty="0"/>
              <a:t>		shall thy dominion still endure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145b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145:1–13.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John Hatton, 1793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2014-02-26T08:56:30Z</dcterms:created>
  <dcterms:modified xsi:type="dcterms:W3CDTF">2014-02-26T08:59:08Z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