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BAAAC9-DE1B-421B-8684-04987697038A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874AC4-52A9-4140-888B-837C2471731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982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87F73EB-441B-4257-9963-6E3FCA039A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087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961EAA-463F-44C9-BEDB-0358FB70DC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43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7F824C-4BFB-4C79-A979-87A0D58E3E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99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79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091DAE-9487-430F-87B6-6BC435E641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382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C10E1A-D00C-4E5F-AC26-A4433F9A75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969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F02478-88E6-46C6-B688-6CD9DAE6B2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71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81B45D-1540-4460-BB14-D1AD805EF7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28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639759-54DD-4BD7-9C1D-0F33DAD579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440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080799-8E43-448D-B8D9-A00957C8F8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511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63F3A3-1A5C-4634-B373-A5CC6BCBBE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sing ye hallelujah!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dirty="0" err="1"/>
              <a:t>’Tis</a:t>
            </a:r>
            <a:r>
              <a:rPr lang="en-GB" dirty="0"/>
              <a:t> good our God to praise;</a:t>
            </a:r>
            <a:endParaRPr lang="en-NZ" dirty="0"/>
          </a:p>
          <a:p>
            <a:r>
              <a:rPr lang="en-GB" dirty="0"/>
              <a:t>		’tis pleasant and becoming</a:t>
            </a:r>
            <a:endParaRPr lang="en-NZ" dirty="0"/>
          </a:p>
          <a:p>
            <a:r>
              <a:rPr lang="en-GB" dirty="0"/>
              <a:t>		to him our songs to raise.</a:t>
            </a:r>
            <a:endParaRPr lang="en-NZ" dirty="0"/>
          </a:p>
          <a:p>
            <a:r>
              <a:rPr lang="en-GB" dirty="0"/>
              <a:t>	He builds the walls of Zion,</a:t>
            </a:r>
            <a:endParaRPr lang="en-NZ" dirty="0"/>
          </a:p>
          <a:p>
            <a:r>
              <a:rPr lang="en-GB" dirty="0"/>
              <a:t>		he seeks her </a:t>
            </a:r>
            <a:r>
              <a:rPr lang="en-GB" dirty="0" err="1"/>
              <a:t>wand’ring</a:t>
            </a:r>
            <a:r>
              <a:rPr lang="en-GB" dirty="0"/>
              <a:t> sons;</a:t>
            </a:r>
            <a:endParaRPr lang="en-NZ" dirty="0"/>
          </a:p>
          <a:p>
            <a:r>
              <a:rPr lang="en-GB" dirty="0"/>
              <a:t>		he binds their wounds and comforts</a:t>
            </a:r>
            <a:endParaRPr lang="en-NZ" dirty="0"/>
          </a:p>
          <a:p>
            <a:r>
              <a:rPr lang="en-GB" dirty="0"/>
              <a:t>		the </a:t>
            </a:r>
            <a:r>
              <a:rPr lang="en-GB" dirty="0" err="1"/>
              <a:t>brokenhearted</a:t>
            </a:r>
            <a:r>
              <a:rPr lang="en-GB" dirty="0"/>
              <a:t> ones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starry hosts he numbers,</a:t>
            </a:r>
            <a:endParaRPr lang="en-NZ" dirty="0"/>
          </a:p>
          <a:p>
            <a:r>
              <a:rPr lang="en-GB" dirty="0"/>
              <a:t>		he calls them all by name;</a:t>
            </a:r>
            <a:endParaRPr lang="en-NZ" dirty="0"/>
          </a:p>
          <a:p>
            <a:r>
              <a:rPr lang="en-GB" dirty="0"/>
              <a:t>		his greatness and his wisdom</a:t>
            </a:r>
            <a:endParaRPr lang="en-NZ" dirty="0"/>
          </a:p>
          <a:p>
            <a:r>
              <a:rPr lang="en-GB" dirty="0"/>
              <a:t>		his wondrous works proclaim.</a:t>
            </a:r>
            <a:endParaRPr lang="en-NZ" dirty="0"/>
          </a:p>
          <a:p>
            <a:r>
              <a:rPr lang="en-GB" dirty="0"/>
              <a:t>	The meek he lifts to honour,</a:t>
            </a:r>
            <a:endParaRPr lang="en-NZ" dirty="0"/>
          </a:p>
          <a:p>
            <a:r>
              <a:rPr lang="en-GB" dirty="0"/>
              <a:t>		he humbles sinful pride.</a:t>
            </a:r>
            <a:endParaRPr lang="en-NZ" dirty="0"/>
          </a:p>
          <a:p>
            <a:r>
              <a:rPr lang="en-GB" dirty="0"/>
              <a:t>		Give thanks to him and utter</a:t>
            </a:r>
            <a:endParaRPr lang="en-NZ" dirty="0"/>
          </a:p>
          <a:p>
            <a:r>
              <a:rPr lang="en-GB" dirty="0"/>
              <a:t>		his praises far and wide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dirty="0" err="1"/>
              <a:t>heav’ns</a:t>
            </a:r>
            <a:r>
              <a:rPr lang="en-GB" dirty="0"/>
              <a:t> with clouds he covers,</a:t>
            </a:r>
            <a:endParaRPr lang="en-NZ" dirty="0"/>
          </a:p>
          <a:p>
            <a:r>
              <a:rPr lang="en-GB" dirty="0"/>
              <a:t>		he sends the cheering rain;</a:t>
            </a:r>
            <a:endParaRPr lang="en-NZ" dirty="0"/>
          </a:p>
          <a:p>
            <a:r>
              <a:rPr lang="en-GB" dirty="0"/>
              <a:t>		the slopes of all the mountains</a:t>
            </a:r>
            <a:endParaRPr lang="en-NZ" dirty="0"/>
          </a:p>
          <a:p>
            <a:r>
              <a:rPr lang="en-GB" dirty="0"/>
              <a:t>		he fills with grass and grain.</a:t>
            </a:r>
            <a:endParaRPr lang="en-NZ" dirty="0"/>
          </a:p>
          <a:p>
            <a:r>
              <a:rPr lang="en-GB" dirty="0"/>
              <a:t>	To beast and bird his goodness</a:t>
            </a:r>
            <a:endParaRPr lang="en-NZ" dirty="0"/>
          </a:p>
          <a:p>
            <a:r>
              <a:rPr lang="en-GB" dirty="0"/>
              <a:t>		their daily food supplies;</a:t>
            </a:r>
            <a:endParaRPr lang="en-NZ" dirty="0"/>
          </a:p>
          <a:p>
            <a:r>
              <a:rPr lang="en-GB" dirty="0"/>
              <a:t>		he cares for all his creatures,</a:t>
            </a:r>
            <a:endParaRPr lang="en-NZ" dirty="0"/>
          </a:p>
          <a:p>
            <a:r>
              <a:rPr lang="en-GB" dirty="0"/>
              <a:t>		attentive to their cries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131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human </a:t>
            </a:r>
            <a:r>
              <a:rPr lang="en-GB" dirty="0" err="1"/>
              <a:t>pow’r</a:t>
            </a:r>
            <a:r>
              <a:rPr lang="en-GB" dirty="0"/>
              <a:t> delights him,</a:t>
            </a:r>
            <a:endParaRPr lang="en-NZ" dirty="0"/>
          </a:p>
          <a:p>
            <a:r>
              <a:rPr lang="en-GB" dirty="0"/>
              <a:t>		no earthly pomp or pride;</a:t>
            </a:r>
            <a:endParaRPr lang="en-NZ" dirty="0"/>
          </a:p>
          <a:p>
            <a:r>
              <a:rPr lang="en-GB" dirty="0"/>
              <a:t>		he loves the meek who fear him</a:t>
            </a:r>
            <a:endParaRPr lang="en-NZ" dirty="0"/>
          </a:p>
          <a:p>
            <a:r>
              <a:rPr lang="en-GB" dirty="0"/>
              <a:t>		and in his love confide.</a:t>
            </a:r>
            <a:endParaRPr lang="en-NZ" dirty="0"/>
          </a:p>
          <a:p>
            <a:r>
              <a:rPr lang="en-GB" dirty="0"/>
              <a:t>	Then praise thy God, O Zion,</a:t>
            </a:r>
            <a:endParaRPr lang="en-NZ" dirty="0"/>
          </a:p>
          <a:p>
            <a:r>
              <a:rPr lang="en-GB" dirty="0"/>
              <a:t>		his gracious aid confess;</a:t>
            </a:r>
            <a:endParaRPr lang="en-NZ" dirty="0"/>
          </a:p>
          <a:p>
            <a:r>
              <a:rPr lang="en-GB" dirty="0"/>
              <a:t>		he gives thee peace and plenty,</a:t>
            </a:r>
            <a:endParaRPr lang="en-NZ" dirty="0"/>
          </a:p>
          <a:p>
            <a:r>
              <a:rPr lang="en-GB" dirty="0"/>
              <a:t>		his gifts thy children bless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44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sends his swift commandment,</a:t>
            </a:r>
            <a:endParaRPr lang="en-NZ" dirty="0"/>
          </a:p>
          <a:p>
            <a:r>
              <a:rPr lang="en-GB" dirty="0"/>
              <a:t>		and snow and ice enfold</a:t>
            </a:r>
            <a:endParaRPr lang="en-NZ" dirty="0"/>
          </a:p>
          <a:p>
            <a:r>
              <a:rPr lang="en-GB" dirty="0"/>
              <a:t>		the world, and none are able</a:t>
            </a:r>
            <a:endParaRPr lang="en-NZ" dirty="0"/>
          </a:p>
          <a:p>
            <a:r>
              <a:rPr lang="en-GB" dirty="0"/>
              <a:t>		to stand before his cold.</a:t>
            </a:r>
            <a:endParaRPr lang="en-NZ" dirty="0"/>
          </a:p>
          <a:p>
            <a:r>
              <a:rPr lang="en-GB" dirty="0"/>
              <a:t>	Again he gives commandment:</a:t>
            </a:r>
            <a:endParaRPr lang="en-NZ" dirty="0"/>
          </a:p>
          <a:p>
            <a:r>
              <a:rPr lang="en-GB" dirty="0"/>
              <a:t>		the winds of summer blow,</a:t>
            </a:r>
            <a:endParaRPr lang="en-NZ" dirty="0"/>
          </a:p>
          <a:p>
            <a:r>
              <a:rPr lang="en-GB" dirty="0"/>
              <a:t>		the snow and ice are melted,</a:t>
            </a:r>
            <a:endParaRPr lang="en-NZ" dirty="0"/>
          </a:p>
          <a:p>
            <a:r>
              <a:rPr lang="en-GB" dirty="0"/>
              <a:t>		again the waters flow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46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statutes and his judgments</a:t>
            </a:r>
            <a:endParaRPr lang="en-NZ" dirty="0"/>
          </a:p>
          <a:p>
            <a:r>
              <a:rPr lang="en-GB" dirty="0"/>
              <a:t>		he makes his people know;</a:t>
            </a:r>
            <a:endParaRPr lang="en-NZ" dirty="0"/>
          </a:p>
          <a:p>
            <a:r>
              <a:rPr lang="en-GB" dirty="0"/>
              <a:t>		to them as to no others</a:t>
            </a:r>
            <a:endParaRPr lang="en-NZ" dirty="0"/>
          </a:p>
          <a:p>
            <a:r>
              <a:rPr lang="en-GB" dirty="0"/>
              <a:t>		his grace he loves to show.</a:t>
            </a:r>
            <a:endParaRPr lang="en-NZ" dirty="0"/>
          </a:p>
          <a:p>
            <a:r>
              <a:rPr lang="en-GB" dirty="0"/>
              <a:t>	For matchless grace and mercy</a:t>
            </a:r>
            <a:endParaRPr lang="en-NZ" dirty="0"/>
          </a:p>
          <a:p>
            <a:r>
              <a:rPr lang="en-GB" dirty="0"/>
              <a:t>		your grateful praises bring;</a:t>
            </a:r>
            <a:endParaRPr lang="en-NZ" dirty="0"/>
          </a:p>
          <a:p>
            <a:r>
              <a:rPr lang="en-GB" dirty="0"/>
              <a:t>		to him give thanks forever,</a:t>
            </a:r>
            <a:endParaRPr lang="en-NZ" dirty="0"/>
          </a:p>
          <a:p>
            <a:r>
              <a:rPr lang="en-GB" dirty="0"/>
              <a:t>		and hallelujah sing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John B. Dykes, 1877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38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2014-02-26T09:01:08Z</dcterms:created>
  <dcterms:modified xsi:type="dcterms:W3CDTF">2014-02-26T09:03:05Z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