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11A96D-583A-4ECD-94D5-DC9965B65E02}" type="datetimeFigureOut">
              <a:rPr lang="en-NZ"/>
              <a:pPr>
                <a:defRPr/>
              </a:pPr>
              <a:t>25/03/2014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974B88-3252-415C-BB9D-E58D8EFD54E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494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B0501A8-BBB6-43F8-B520-500BE33591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38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84B1AD-6A9F-487A-8FF1-7373BB0A96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214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5F1081-B2E0-4D16-9EF8-48687F4032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864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045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065408-EF4F-4D67-9965-EFE60B0523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21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71D480-0098-4027-B22D-377EDE0BE5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011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764ADC-9376-46FC-9D5E-566B789444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031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0D1E61-DD88-4FFE-8CFE-E4B434CBAD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7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B984EB-8ABA-4FE8-9D54-E0FA64DF83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763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1DAB85-61BC-4ECA-B390-2CD6FD23A2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271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059B63-8169-4BDB-8BD5-14D731EB79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097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! Give him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glory </a:t>
            </a:r>
            <a:r>
              <a:rPr lang="en-GB" dirty="0" smtClean="0"/>
              <a:t>and </a:t>
            </a:r>
            <a:r>
              <a:rPr lang="en-GB" dirty="0"/>
              <a:t>sing a new song.</a:t>
            </a:r>
            <a:endParaRPr lang="en-NZ" dirty="0"/>
          </a:p>
          <a:p>
            <a:r>
              <a:rPr lang="en-GB" dirty="0"/>
              <a:t>		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with his </a:t>
            </a:r>
            <a:endParaRPr lang="en-GB" dirty="0" smtClean="0"/>
          </a:p>
          <a:p>
            <a:r>
              <a:rPr lang="en-GB" dirty="0" smtClean="0"/>
              <a:t>			saints in the </a:t>
            </a:r>
            <a:r>
              <a:rPr lang="en-GB" dirty="0"/>
              <a:t>worshipping throng.</a:t>
            </a:r>
            <a:endParaRPr lang="en-NZ" dirty="0"/>
          </a:p>
          <a:p>
            <a:r>
              <a:rPr lang="en-GB" dirty="0"/>
              <a:t>	To their Maker let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Israèl</a:t>
            </a:r>
            <a:r>
              <a:rPr lang="en-GB" dirty="0" smtClean="0"/>
              <a:t> joyfully </a:t>
            </a:r>
            <a:r>
              <a:rPr lang="en-GB" dirty="0"/>
              <a:t>sing;</a:t>
            </a:r>
            <a:endParaRPr lang="en-NZ" dirty="0"/>
          </a:p>
          <a:p>
            <a:r>
              <a:rPr lang="en-GB" dirty="0"/>
              <a:t>		let the people of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Zion be </a:t>
            </a:r>
            <a:r>
              <a:rPr lang="en-GB" dirty="0"/>
              <a:t>glad in their 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Let </a:t>
            </a:r>
            <a:r>
              <a:rPr lang="en-GB" dirty="0"/>
              <a:t>his people with </a:t>
            </a:r>
            <a:endParaRPr lang="en-GB" dirty="0" smtClean="0"/>
          </a:p>
          <a:p>
            <a:r>
              <a:rPr lang="en-GB" dirty="0" smtClean="0"/>
              <a:t>			dancing give </a:t>
            </a:r>
            <a:r>
              <a:rPr lang="en-GB" dirty="0"/>
              <a:t>praise to his name,</a:t>
            </a:r>
            <a:endParaRPr lang="en-NZ" dirty="0"/>
          </a:p>
          <a:p>
            <a:r>
              <a:rPr lang="en-GB" dirty="0"/>
              <a:t>		as with harp and with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timbrel</a:t>
            </a:r>
            <a:r>
              <a:rPr lang="en-GB" dirty="0" smtClean="0"/>
              <a:t> their </a:t>
            </a:r>
            <a:r>
              <a:rPr lang="en-GB" dirty="0"/>
              <a:t>God they acclaim.</a:t>
            </a:r>
            <a:endParaRPr lang="en-NZ" dirty="0"/>
          </a:p>
          <a:p>
            <a:r>
              <a:rPr lang="en-GB" dirty="0"/>
              <a:t>	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in his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people takes </a:t>
            </a:r>
            <a:r>
              <a:rPr lang="en-GB" dirty="0"/>
              <a:t>special delight,</a:t>
            </a:r>
            <a:endParaRPr lang="en-NZ" dirty="0"/>
          </a:p>
          <a:p>
            <a:r>
              <a:rPr lang="en-GB" dirty="0"/>
              <a:t>		and he crowns with </a:t>
            </a:r>
            <a:r>
              <a:rPr lang="en-GB" dirty="0" smtClean="0"/>
              <a:t>salvation </a:t>
            </a:r>
            <a:r>
              <a:rPr lang="en-GB" dirty="0" smtClean="0"/>
              <a:t>the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meek </a:t>
            </a:r>
            <a:r>
              <a:rPr lang="en-GB" dirty="0"/>
              <a:t>in his sight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Let </a:t>
            </a:r>
            <a:r>
              <a:rPr lang="en-GB" dirty="0"/>
              <a:t>the saints shout for </a:t>
            </a:r>
            <a:endParaRPr lang="en-GB" dirty="0" smtClean="0"/>
          </a:p>
          <a:p>
            <a:r>
              <a:rPr lang="en-GB" dirty="0" smtClean="0"/>
              <a:t>			joy at the </a:t>
            </a:r>
            <a:r>
              <a:rPr lang="en-GB" dirty="0"/>
              <a:t>grace he bestows;</a:t>
            </a:r>
            <a:endParaRPr lang="en-NZ" dirty="0"/>
          </a:p>
          <a:p>
            <a:r>
              <a:rPr lang="en-GB" dirty="0"/>
              <a:t>		let them sing and </a:t>
            </a:r>
            <a:r>
              <a:rPr lang="en-GB" dirty="0" smtClean="0"/>
              <a:t>rejoice </a:t>
            </a:r>
            <a:r>
              <a:rPr lang="en-GB" dirty="0" smtClean="0"/>
              <a:t>while they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take </a:t>
            </a:r>
            <a:r>
              <a:rPr lang="en-GB" dirty="0"/>
              <a:t>their repose.</a:t>
            </a:r>
            <a:endParaRPr lang="en-NZ" dirty="0"/>
          </a:p>
          <a:p>
            <a:r>
              <a:rPr lang="en-GB" dirty="0"/>
              <a:t>	May their mouths be </a:t>
            </a:r>
            <a:r>
              <a:rPr lang="en-GB" dirty="0" smtClean="0"/>
              <a:t>employed </a:t>
            </a:r>
            <a:r>
              <a:rPr lang="en-GB" dirty="0" smtClean="0"/>
              <a:t>in the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praise </a:t>
            </a:r>
            <a:r>
              <a:rPr lang="en-GB" dirty="0"/>
              <a:t>of the Lord,</a:t>
            </a:r>
            <a:endParaRPr lang="en-NZ" dirty="0"/>
          </a:p>
          <a:p>
            <a:r>
              <a:rPr lang="en-GB" dirty="0"/>
              <a:t>		and their hands be </a:t>
            </a:r>
            <a:r>
              <a:rPr lang="en-GB" dirty="0" smtClean="0"/>
              <a:t>equipped </a:t>
            </a:r>
            <a:r>
              <a:rPr lang="en-GB" dirty="0" smtClean="0"/>
              <a:t>with a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double-edged </a:t>
            </a:r>
            <a:r>
              <a:rPr lang="en-GB" dirty="0"/>
              <a:t>sword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260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They </a:t>
            </a:r>
            <a:r>
              <a:rPr lang="en-GB" dirty="0"/>
              <a:t>will punish the </a:t>
            </a:r>
            <a:endParaRPr lang="en-GB" dirty="0" smtClean="0"/>
          </a:p>
          <a:p>
            <a:r>
              <a:rPr lang="en-GB" dirty="0" smtClean="0"/>
              <a:t>			nations and </a:t>
            </a:r>
            <a:r>
              <a:rPr lang="en-GB" dirty="0"/>
              <a:t>captive will bring</a:t>
            </a:r>
            <a:endParaRPr lang="en-NZ" dirty="0"/>
          </a:p>
          <a:p>
            <a:r>
              <a:rPr lang="en-GB" dirty="0"/>
              <a:t>		all the peoples of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earth</a:t>
            </a:r>
            <a:r>
              <a:rPr lang="en-GB" dirty="0"/>
              <a:t>, </a:t>
            </a:r>
            <a:r>
              <a:rPr lang="en-GB" dirty="0" err="1" smtClean="0"/>
              <a:t>ev’ry</a:t>
            </a:r>
            <a:r>
              <a:rPr lang="en-GB" dirty="0" smtClean="0"/>
              <a:t> </a:t>
            </a:r>
            <a:r>
              <a:rPr lang="en-GB" dirty="0"/>
              <a:t>noble and king.</a:t>
            </a:r>
            <a:endParaRPr lang="en-NZ" dirty="0"/>
          </a:p>
          <a:p>
            <a:r>
              <a:rPr lang="en-GB" dirty="0"/>
              <a:t>	They will execute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judgment commanded </a:t>
            </a:r>
            <a:r>
              <a:rPr lang="en-GB" dirty="0"/>
              <a:t>by God.</a:t>
            </a:r>
            <a:endParaRPr lang="en-NZ" dirty="0"/>
          </a:p>
          <a:p>
            <a:r>
              <a:rPr lang="en-GB" dirty="0"/>
              <a:t>		Thus his saints will be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glorified</a:t>
            </a:r>
            <a:r>
              <a:rPr lang="en-GB"/>
              <a:t>. </a:t>
            </a:r>
            <a:r>
              <a:rPr lang="en-GB" smtClean="0"/>
              <a:t>Worship 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Isobel Gordon, b. 1969, © Psalmody Committee, Free Church of </a:t>
            </a:r>
            <a:r>
              <a:rPr lang="en-GB" sz="1000" dirty="0" smtClean="0"/>
              <a:t>Scotland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</TotalTime>
  <Words>53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7</cp:revision>
  <cp:lastPrinted>1601-01-01T00:00:00Z</cp:lastPrinted>
  <dcterms:created xsi:type="dcterms:W3CDTF">2014-02-26T09:06:07Z</dcterms:created>
  <dcterms:modified xsi:type="dcterms:W3CDTF">2014-03-25T09:59:48Z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