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0315ED9-D26F-41AA-8789-31272427DA40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D5932F-AED0-4882-8FE2-1DB1588E974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7029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B44A105-90D0-4928-87AD-5A6754ECD1D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985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415A3D-1003-4448-80D0-1A2538B249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753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7CB430-4848-4044-9367-8E341651EC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182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2525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6BD508-8B52-437E-8AE1-F0D62E7551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9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5E4F2C-76A6-4265-91EA-60D95345B2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000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9B7C97-56E1-493B-B230-64743E7C13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861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CC4F175-B9B5-49C2-8B35-0752065B13F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520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055965-DDEE-4EE2-BA99-AC576D36E7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634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24127B-960F-459F-9C0F-53CBC29165C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4564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5F748E-7229-41FB-8046-38A402F048A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38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praise ye the L</a:t>
            </a:r>
            <a:r>
              <a:rPr lang="en-NZ" sz="2400" b="1" cap="all" dirty="0" err="1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/>
              <a:t>and sing a new song,</a:t>
            </a:r>
            <a:endParaRPr lang="en-NZ" dirty="0"/>
          </a:p>
          <a:p>
            <a:r>
              <a:rPr lang="en-GB" dirty="0"/>
              <a:t>		amid all his saints his praises prolong;</a:t>
            </a:r>
            <a:endParaRPr lang="en-NZ" dirty="0"/>
          </a:p>
          <a:p>
            <a:r>
              <a:rPr lang="en-GB" dirty="0"/>
              <a:t>	the praise of their Maker his people shall sing,</a:t>
            </a:r>
            <a:endParaRPr lang="en-NZ" dirty="0"/>
          </a:p>
          <a:p>
            <a:r>
              <a:rPr lang="en-GB" dirty="0"/>
              <a:t>		and children of Zion rejoice in their King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149b]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With </a:t>
            </a:r>
            <a:r>
              <a:rPr lang="en-GB" dirty="0" err="1"/>
              <a:t>timbrel</a:t>
            </a:r>
            <a:r>
              <a:rPr lang="en-GB" dirty="0"/>
              <a:t> and harp and joyful acclaim,</a:t>
            </a:r>
            <a:endParaRPr lang="en-NZ" dirty="0"/>
          </a:p>
          <a:p>
            <a:r>
              <a:rPr lang="en-GB" dirty="0"/>
              <a:t>		with gladness and mirth, sing praise to his </a:t>
            </a:r>
            <a:r>
              <a:rPr lang="en-GB" dirty="0" smtClean="0"/>
              <a:t>	name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for God in his people his pleasure doth seek,</a:t>
            </a:r>
            <a:endParaRPr lang="en-NZ" dirty="0"/>
          </a:p>
          <a:p>
            <a:r>
              <a:rPr lang="en-GB" dirty="0"/>
              <a:t>		with robes of salvation he </a:t>
            </a:r>
            <a:r>
              <a:rPr lang="en-GB" dirty="0" err="1"/>
              <a:t>clotheth</a:t>
            </a:r>
            <a:r>
              <a:rPr lang="en-GB" dirty="0"/>
              <a:t> the meek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glory exult, ye saints of the L</a:t>
            </a:r>
            <a:r>
              <a:rPr lang="en-NZ" sz="2400" cap="all" dirty="0" err="1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with songs in the night high praises accord;</a:t>
            </a:r>
            <a:endParaRPr lang="en-NZ" dirty="0"/>
          </a:p>
          <a:p>
            <a:r>
              <a:rPr lang="en-GB" dirty="0"/>
              <a:t>	go forth in his service, be strong in his might</a:t>
            </a:r>
            <a:endParaRPr lang="en-NZ" dirty="0"/>
          </a:p>
          <a:p>
            <a:r>
              <a:rPr lang="en-GB" dirty="0"/>
              <a:t>		to conquer all evil and stand for the right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969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this is his word: his saints shall not fail,</a:t>
            </a:r>
            <a:endParaRPr lang="en-NZ" dirty="0"/>
          </a:p>
          <a:p>
            <a:r>
              <a:rPr lang="en-GB" dirty="0"/>
              <a:t>		but over the earth their </a:t>
            </a:r>
            <a:r>
              <a:rPr lang="en-GB" dirty="0" err="1"/>
              <a:t>pow’r</a:t>
            </a:r>
            <a:r>
              <a:rPr lang="en-GB" dirty="0"/>
              <a:t> shall prevail;</a:t>
            </a:r>
            <a:endParaRPr lang="en-NZ" dirty="0"/>
          </a:p>
          <a:p>
            <a:r>
              <a:rPr lang="en-GB" dirty="0"/>
              <a:t>	all kingdoms and nations shall yield to their </a:t>
            </a:r>
            <a:r>
              <a:rPr lang="en-GB" dirty="0" smtClean="0"/>
              <a:t>	sway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To God give the glory and praise him for </a:t>
            </a:r>
            <a:r>
              <a:rPr lang="en-GB" dirty="0" smtClean="0"/>
              <a:t>	aye.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149b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William Croft, 1708; </a:t>
            </a:r>
            <a:r>
              <a:rPr lang="en-GB" sz="1000" dirty="0" err="1"/>
              <a:t>desc</a:t>
            </a:r>
            <a:r>
              <a:rPr lang="en-GB" sz="1000" dirty="0"/>
              <a:t>. Alan </a:t>
            </a:r>
            <a:r>
              <a:rPr lang="en-GB" sz="1000" dirty="0" err="1"/>
              <a:t>Gray</a:t>
            </a:r>
            <a:r>
              <a:rPr lang="en-GB" sz="1000" dirty="0"/>
              <a:t>, 1855–1935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2014-02-26T09:07:53Z</dcterms:created>
  <dcterms:modified xsi:type="dcterms:W3CDTF">2014-02-26T09:09:28Z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