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4"/>
  </p:handoutMasterIdLst>
  <p:sldIdLst>
    <p:sldId id="259" r:id="rId2"/>
    <p:sldId id="261" r:id="rId3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5A29BDD-098F-4F24-95FE-3E0C239DBC06}" type="datetimeFigureOut">
              <a:rPr lang="en-NZ"/>
              <a:pPr>
                <a:defRPr/>
              </a:pPr>
              <a:t>26/02/2014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400895-24EE-41F1-B2DF-FB3889D1C37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4327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C17BFFEE-CF79-4B13-954C-FE2C6DF737C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4513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AB58C33-FFA0-4AF0-94D1-B4629E9D21A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2878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24E471B-7F7F-4C14-9CB1-E3F55114D17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29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1357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CBA81C4-2FCD-4C01-812F-4A4D162433F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1826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F221CAC-4BB8-40F5-A800-7302A5255FC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2442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C17D36-3A41-450B-8DC2-423E40F6C01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5920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381E857-86BB-4D02-A0A3-293C48B4C7F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1251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0929F56-1CE9-4EAA-89E0-1A364155813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2016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EF61BEC-CCCC-4E89-AAA6-D26D1F1C273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3645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B4C9242-A919-44E6-9D34-3A2911B88C2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5724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  <a:latin typeface="Arial Black" panose="020B0A04020102020204" pitchFamily="34" charset="0"/>
              </a:rPr>
              <a:t>Halle</a:t>
            </a:r>
            <a:r>
              <a:rPr lang="en-GB" b="1" dirty="0">
                <a:solidFill>
                  <a:srgbClr val="FFFF00"/>
                </a:solidFill>
              </a:rPr>
              <a:t>lujah! Praise the </a:t>
            </a:r>
            <a:r>
              <a:rPr lang="en-GB" b="1" cap="all" dirty="0">
                <a:solidFill>
                  <a:srgbClr val="FFFF00"/>
                </a:solidFill>
                <a:latin typeface="Arial Black" panose="020B0A04020102020204" pitchFamily="34" charset="0"/>
              </a:rPr>
              <a:t>L</a:t>
            </a:r>
            <a:r>
              <a:rPr lang="en-GB" sz="2400" b="1" cap="all" dirty="0">
                <a:solidFill>
                  <a:srgbClr val="FFFF00"/>
                </a:solidFill>
                <a:latin typeface="Arial Black" panose="020B0A04020102020204" pitchFamily="34" charset="0"/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!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Praise God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in his holy </a:t>
            </a:r>
            <a:r>
              <a:rPr lang="en-GB" b="1" dirty="0">
                <a:latin typeface="Arial Black" panose="020B0A04020102020204" pitchFamily="34" charset="0"/>
              </a:rPr>
              <a:t>place</a:t>
            </a:r>
            <a:r>
              <a:rPr lang="en-GB" dirty="0"/>
              <a:t>.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In his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mighty </a:t>
            </a:r>
            <a:r>
              <a:rPr lang="en-GB" dirty="0" err="1"/>
              <a:t>heav’ns</a:t>
            </a:r>
            <a:r>
              <a:rPr lang="en-GB" dirty="0"/>
              <a:t> praise </a:t>
            </a:r>
            <a:r>
              <a:rPr lang="en-GB" b="1" dirty="0">
                <a:latin typeface="Arial Black" panose="020B0A04020102020204" pitchFamily="34" charset="0"/>
              </a:rPr>
              <a:t>God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far a</a:t>
            </a:r>
            <a:r>
              <a:rPr lang="en-GB" dirty="0"/>
              <a:t>bove the skies, the </a:t>
            </a:r>
            <a:r>
              <a:rPr lang="en-GB" b="1" dirty="0">
                <a:latin typeface="Arial Black" panose="020B0A04020102020204" pitchFamily="34" charset="0"/>
              </a:rPr>
              <a:t>Lord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Praise God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in his </a:t>
            </a:r>
            <a:r>
              <a:rPr lang="en-GB" dirty="0" err="1"/>
              <a:t>heav’nly</a:t>
            </a:r>
            <a:r>
              <a:rPr lang="en-GB" dirty="0"/>
              <a:t> </a:t>
            </a:r>
            <a:r>
              <a:rPr lang="en-GB" b="1" dirty="0">
                <a:latin typeface="Arial Black" panose="020B0A04020102020204" pitchFamily="34" charset="0"/>
              </a:rPr>
              <a:t>glory</a:t>
            </a:r>
            <a:r>
              <a:rPr lang="en-GB" dirty="0"/>
              <a:t>.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Praise him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for his mighty </a:t>
            </a:r>
            <a:r>
              <a:rPr lang="en-GB" b="1" dirty="0">
                <a:latin typeface="Arial Black" panose="020B0A04020102020204" pitchFamily="34" charset="0"/>
              </a:rPr>
              <a:t>deeds</a:t>
            </a:r>
            <a:r>
              <a:rPr lang="en-GB" dirty="0"/>
              <a:t>,</a:t>
            </a:r>
            <a:endParaRPr lang="en-NZ" dirty="0"/>
          </a:p>
          <a:p>
            <a:r>
              <a:rPr lang="en-GB" b="1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he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b="1" dirty="0">
                <a:latin typeface="Arial Black" panose="020B0A04020102020204" pitchFamily="34" charset="0"/>
              </a:rPr>
              <a:t>who </a:t>
            </a:r>
            <a:r>
              <a:rPr lang="en-GB" dirty="0"/>
              <a:t>satisfies our </a:t>
            </a:r>
            <a:r>
              <a:rPr lang="en-GB" b="1" dirty="0">
                <a:latin typeface="Arial Black" panose="020B0A04020102020204" pitchFamily="34" charset="0"/>
              </a:rPr>
              <a:t>needs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Praise him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for his awesome </a:t>
            </a:r>
            <a:r>
              <a:rPr lang="en-GB" b="1" dirty="0">
                <a:latin typeface="Arial Black" panose="020B0A04020102020204" pitchFamily="34" charset="0"/>
              </a:rPr>
              <a:t>greatness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150b]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With the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trumpet praise the </a:t>
            </a:r>
            <a:r>
              <a:rPr lang="en-GB" b="1" dirty="0">
                <a:latin typeface="Arial Black" panose="020B0A04020102020204" pitchFamily="34" charset="0"/>
              </a:rPr>
              <a:t>Lord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Harp and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lyre, O praise your </a:t>
            </a:r>
            <a:r>
              <a:rPr lang="en-GB" b="1" dirty="0">
                <a:latin typeface="Arial Black" panose="020B0A04020102020204" pitchFamily="34" charset="0"/>
              </a:rPr>
              <a:t>God</a:t>
            </a:r>
            <a:r>
              <a:rPr lang="en-GB" dirty="0"/>
              <a:t>.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With the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/>
              <a:t>timbrel</a:t>
            </a:r>
            <a:r>
              <a:rPr lang="en-GB" dirty="0"/>
              <a:t> sound his </a:t>
            </a:r>
            <a:r>
              <a:rPr lang="en-GB" b="1" dirty="0">
                <a:latin typeface="Arial Black" panose="020B0A04020102020204" pitchFamily="34" charset="0"/>
              </a:rPr>
              <a:t>praise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With the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dance praise him al</a:t>
            </a:r>
            <a:r>
              <a:rPr lang="en-GB" b="1" dirty="0">
                <a:latin typeface="Arial Black" panose="020B0A04020102020204" pitchFamily="34" charset="0"/>
              </a:rPr>
              <a:t>ways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Pipe and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strings play to his </a:t>
            </a:r>
            <a:r>
              <a:rPr lang="en-GB" b="1" dirty="0">
                <a:latin typeface="Arial Black" panose="020B0A04020102020204" pitchFamily="34" charset="0"/>
              </a:rPr>
              <a:t>glory</a:t>
            </a:r>
            <a:r>
              <a:rPr lang="en-GB" dirty="0"/>
              <a:t>.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Praise him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with the cymbal </a:t>
            </a:r>
            <a:r>
              <a:rPr lang="en-GB" b="1" dirty="0">
                <a:latin typeface="Arial Black" panose="020B0A04020102020204" pitchFamily="34" charset="0"/>
              </a:rPr>
              <a:t>crash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Praise the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all that has </a:t>
            </a:r>
            <a:r>
              <a:rPr lang="en-GB" b="1" dirty="0">
                <a:latin typeface="Arial Black" panose="020B0A04020102020204" pitchFamily="34" charset="0"/>
              </a:rPr>
              <a:t>breath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Praise the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sing halle</a:t>
            </a:r>
            <a:r>
              <a:rPr lang="en-GB" b="1" dirty="0">
                <a:latin typeface="Arial Black" panose="020B0A04020102020204" pitchFamily="34" charset="0"/>
              </a:rPr>
              <a:t>lujah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903893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150b</a:t>
            </a:r>
            <a:endParaRPr lang="en-NZ" altLang="en-US" sz="1000" dirty="0"/>
          </a:p>
          <a:p>
            <a:pPr algn="r"/>
            <a:r>
              <a:rPr lang="en-GB" sz="1000" i="1" dirty="0"/>
              <a:t>Projected with permission</a:t>
            </a:r>
            <a:endParaRPr lang="en-NZ" sz="1000" i="1" dirty="0"/>
          </a:p>
          <a:p>
            <a:pPr algn="r"/>
            <a:r>
              <a:rPr lang="en-GB" sz="1000" dirty="0"/>
              <a:t>Text: John Rogers, 2004, © </a:t>
            </a:r>
            <a:r>
              <a:rPr lang="en-GB" sz="1000" i="1" dirty="0"/>
              <a:t>Sing to the Lord</a:t>
            </a:r>
            <a:r>
              <a:rPr lang="en-GB" sz="1000" dirty="0"/>
              <a:t>, 2008, rev. 2012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dirty="0" err="1"/>
              <a:t>Genevan</a:t>
            </a:r>
            <a:r>
              <a:rPr lang="en-GB" sz="1000" dirty="0"/>
              <a:t> Psalter, 1562; harm. De </a:t>
            </a:r>
            <a:r>
              <a:rPr lang="en-GB" sz="1000" dirty="0" err="1"/>
              <a:t>Vries</a:t>
            </a:r>
            <a:r>
              <a:rPr lang="en-GB" sz="1000" dirty="0"/>
              <a:t> </a:t>
            </a:r>
            <a:r>
              <a:rPr lang="en-GB" sz="1000" dirty="0" err="1"/>
              <a:t>Koraalboek</a:t>
            </a:r>
            <a:r>
              <a:rPr lang="en-GB" sz="1000" dirty="0"/>
              <a:t>;</a:t>
            </a:r>
            <a:br>
              <a:rPr lang="en-GB" sz="1000" dirty="0"/>
            </a:br>
            <a:r>
              <a:rPr lang="en-GB" sz="1000" dirty="0"/>
              <a:t>adapt. Henry </a:t>
            </a:r>
            <a:r>
              <a:rPr lang="en-GB" sz="1000" dirty="0" err="1"/>
              <a:t>Bruinsma</a:t>
            </a:r>
            <a:r>
              <a:rPr lang="en-GB" sz="1000" dirty="0"/>
              <a:t>, 1946, alt.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48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Wingdings</vt:lpstr>
      <vt:lpstr>Calibri</vt:lpstr>
      <vt:lpstr>template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2014-02-26T09:11:09Z</dcterms:created>
  <dcterms:modified xsi:type="dcterms:W3CDTF">2014-02-26T09:13:56Z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