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5CEDEA1-4247-401F-8EB1-606C03F14F30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DBB46AD-2E39-4A18-98DE-48657D7E670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223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FC87769-CC4C-4B27-B635-ABCE17622F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5995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2B99B5B-8428-4059-B155-8E1A026014C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105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5BE4951-0871-48C1-AB41-ECEFCE77825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5093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439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1AB2891-0DD6-461E-A43B-58DF9FED44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380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790000-1ADB-45CA-B574-11D02EEAFF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977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C5C695-05FD-442D-A222-8BB48A39896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3188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BB710B-6D26-48F0-816F-5E3C417292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085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8E9440C-AEF9-414F-A436-0AFF6278C16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90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A509283-F03E-464F-ADE2-044306B660D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1219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1C699F2-8497-4B3F-8EF6-FBDE18EC82C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191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Glory be to God the Father,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glory be to God the Son,</a:t>
            </a:r>
            <a:endParaRPr lang="en-NZ" dirty="0"/>
          </a:p>
          <a:p>
            <a:r>
              <a:rPr lang="en-GB" dirty="0"/>
              <a:t>		glory be to God the Spirit,</a:t>
            </a:r>
            <a:endParaRPr lang="en-NZ" dirty="0"/>
          </a:p>
          <a:p>
            <a:r>
              <a:rPr lang="en-GB" dirty="0"/>
              <a:t>		great Jehovah, Three in One!</a:t>
            </a:r>
            <a:endParaRPr lang="en-NZ" dirty="0"/>
          </a:p>
          <a:p>
            <a:r>
              <a:rPr lang="en-GB" dirty="0"/>
              <a:t>	Glory, glory, glory, glory,</a:t>
            </a:r>
            <a:endParaRPr lang="en-NZ" dirty="0"/>
          </a:p>
          <a:p>
            <a:r>
              <a:rPr lang="en-GB" dirty="0"/>
              <a:t>		while eternal ages run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Glory be to him who loved us,</a:t>
            </a:r>
            <a:endParaRPr lang="en-NZ" dirty="0"/>
          </a:p>
          <a:p>
            <a:r>
              <a:rPr lang="en-GB" dirty="0"/>
              <a:t>		washed us from each spot and stain;</a:t>
            </a:r>
            <a:endParaRPr lang="en-NZ" dirty="0"/>
          </a:p>
          <a:p>
            <a:r>
              <a:rPr lang="en-GB" dirty="0"/>
              <a:t>		glory be to him who bought us,</a:t>
            </a:r>
            <a:endParaRPr lang="en-NZ" dirty="0"/>
          </a:p>
          <a:p>
            <a:r>
              <a:rPr lang="en-GB" dirty="0"/>
              <a:t>		made us kings with him to reign!</a:t>
            </a:r>
            <a:endParaRPr lang="en-NZ" dirty="0"/>
          </a:p>
          <a:p>
            <a:r>
              <a:rPr lang="en-GB" dirty="0"/>
              <a:t>	Glory, glory, glory, glory,</a:t>
            </a:r>
            <a:endParaRPr lang="en-NZ" dirty="0"/>
          </a:p>
          <a:p>
            <a:r>
              <a:rPr lang="en-GB" dirty="0"/>
              <a:t>		to the Lamb that once was slain</a:t>
            </a:r>
            <a:r>
              <a:rPr lang="en-GB" dirty="0" smtClean="0"/>
              <a:t>!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Glory to the King of angels,</a:t>
            </a:r>
            <a:endParaRPr lang="en-NZ" dirty="0"/>
          </a:p>
          <a:p>
            <a:r>
              <a:rPr lang="en-GB" dirty="0"/>
              <a:t>		glory to the church’s King,</a:t>
            </a:r>
            <a:endParaRPr lang="en-NZ" dirty="0"/>
          </a:p>
          <a:p>
            <a:r>
              <a:rPr lang="en-GB" dirty="0"/>
              <a:t>		glory to the King of nations;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heav’n</a:t>
            </a:r>
            <a:r>
              <a:rPr lang="en-GB" dirty="0"/>
              <a:t> and earth, your praises bring!</a:t>
            </a:r>
            <a:endParaRPr lang="en-NZ" dirty="0"/>
          </a:p>
          <a:p>
            <a:r>
              <a:rPr lang="en-GB" dirty="0"/>
              <a:t>	Glory, glory, glory, glory,</a:t>
            </a:r>
            <a:endParaRPr lang="en-NZ" dirty="0"/>
          </a:p>
          <a:p>
            <a:r>
              <a:rPr lang="en-GB" dirty="0"/>
              <a:t>		to the King of glory bring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940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“Glory, blessing, praise eternal!”</a:t>
            </a:r>
            <a:endParaRPr lang="en-NZ" dirty="0"/>
          </a:p>
          <a:p>
            <a:r>
              <a:rPr lang="en-GB" dirty="0"/>
              <a:t>		Thus the choir of angels sings.</a:t>
            </a:r>
            <a:endParaRPr lang="en-NZ" dirty="0"/>
          </a:p>
          <a:p>
            <a:r>
              <a:rPr lang="en-GB" dirty="0"/>
              <a:t>		“Honour, riches, </a:t>
            </a:r>
            <a:r>
              <a:rPr lang="en-GB" dirty="0" err="1"/>
              <a:t>pow’r</a:t>
            </a:r>
            <a:r>
              <a:rPr lang="en-GB" dirty="0"/>
              <a:t>, dominion!”</a:t>
            </a:r>
            <a:endParaRPr lang="en-NZ" dirty="0"/>
          </a:p>
          <a:p>
            <a:r>
              <a:rPr lang="en-GB" dirty="0"/>
              <a:t>		Thus its praise creation brings.</a:t>
            </a:r>
            <a:endParaRPr lang="en-NZ" dirty="0"/>
          </a:p>
          <a:p>
            <a:r>
              <a:rPr lang="en-GB" dirty="0"/>
              <a:t>	Glory, glory, glory, glory,</a:t>
            </a:r>
            <a:endParaRPr lang="en-NZ" dirty="0"/>
          </a:p>
          <a:p>
            <a:r>
              <a:rPr lang="en-GB" dirty="0"/>
              <a:t>		glory to the King of kings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</a:t>
            </a:r>
            <a:r>
              <a:rPr lang="en-NZ" altLang="en-US" sz="1000" dirty="0" smtClean="0"/>
              <a:t>Lord 151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1866</a:t>
            </a:r>
            <a:endParaRPr lang="en-NZ" sz="1000" dirty="0"/>
          </a:p>
          <a:p>
            <a:pPr algn="r"/>
            <a:r>
              <a:rPr lang="en-GB" sz="1000" dirty="0"/>
              <a:t>Tune: Henry Smart, 1867; </a:t>
            </a:r>
            <a:r>
              <a:rPr lang="en-GB" sz="1000" dirty="0" err="1"/>
              <a:t>desc</a:t>
            </a:r>
            <a:r>
              <a:rPr lang="en-GB" sz="1000" dirty="0"/>
              <a:t>. composite, 2011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2014-02-26T09:14:05Z</dcterms:created>
  <dcterms:modified xsi:type="dcterms:W3CDTF">2014-02-26T09:15:32Z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